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e4250de6d340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ca725d4860405b"/>
  </p:sldMasterIdLst>
  <p:sldIdLst>
    <p:sldId xmlns:r="http://schemas.openxmlformats.org/officeDocument/2006/relationships" id="256" r:id="Rb35bae18163546f9"/>
    <p:sldId xmlns:r="http://schemas.openxmlformats.org/officeDocument/2006/relationships" id="257" r:id="R185b0fc65568481c"/>
    <p:sldId xmlns:r="http://schemas.openxmlformats.org/officeDocument/2006/relationships" id="258" r:id="R7cfa8355509d43a6"/>
    <p:sldId xmlns:r="http://schemas.openxmlformats.org/officeDocument/2006/relationships" id="259" r:id="R03e623194df748c3"/>
    <p:sldId xmlns:r="http://schemas.openxmlformats.org/officeDocument/2006/relationships" id="260" r:id="Rc6e4acc33fd244fc"/>
    <p:sldId xmlns:r="http://schemas.openxmlformats.org/officeDocument/2006/relationships" id="261" r:id="R489e02d3340e474d"/>
    <p:sldId xmlns:r="http://schemas.openxmlformats.org/officeDocument/2006/relationships" id="262" r:id="R879b579ae4654e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a725d4860405b" /><Relationship Type="http://schemas.openxmlformats.org/officeDocument/2006/relationships/slide" Target="/ppt/slides/slide1.xml" Id="Rb35bae18163546f9" /><Relationship Type="http://schemas.openxmlformats.org/officeDocument/2006/relationships/slide" Target="/ppt/slides/slide2.xml" Id="R185b0fc65568481c" /><Relationship Type="http://schemas.openxmlformats.org/officeDocument/2006/relationships/slide" Target="/ppt/slides/slide3.xml" Id="R7cfa8355509d43a6" /><Relationship Type="http://schemas.openxmlformats.org/officeDocument/2006/relationships/slide" Target="/ppt/slides/slide4.xml" Id="R03e623194df748c3" /><Relationship Type="http://schemas.openxmlformats.org/officeDocument/2006/relationships/slide" Target="/ppt/slides/slide5.xml" Id="Rc6e4acc33fd244fc" /><Relationship Type="http://schemas.openxmlformats.org/officeDocument/2006/relationships/slide" Target="/ppt/slides/slide6.xml" Id="R489e02d3340e474d" /><Relationship Type="http://schemas.openxmlformats.org/officeDocument/2006/relationships/slide" Target="/ppt/slides/slide7.xml" Id="R879b579ae4654e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6e73b3a4043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812bf3e164fe9" /><Relationship Type="http://schemas.openxmlformats.org/officeDocument/2006/relationships/theme" Target="/ppt/slideMasters/theme/theme1.xml" Id="R59aef79d0fcf4a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812bf3e16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e7eeaf2d84f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bfa42df4341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e9c4872d74e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b34647b7944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8e33e51ed4f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f7ae2d92a44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f85b70bd64e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JACO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JACO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24 287 721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20 639 390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28 320 490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HOMELIEN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63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jacoas@online.no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910 386 441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