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c1f81ddf2240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14e416d6db4586"/>
  </p:sldMasterIdLst>
  <p:sldIdLst>
    <p:sldId xmlns:r="http://schemas.openxmlformats.org/officeDocument/2006/relationships" id="256" r:id="R079062ff48404c34"/>
    <p:sldId xmlns:r="http://schemas.openxmlformats.org/officeDocument/2006/relationships" id="257" r:id="Rfb66e1389bd94912"/>
    <p:sldId xmlns:r="http://schemas.openxmlformats.org/officeDocument/2006/relationships" id="258" r:id="Rd372e46572fc4f6f"/>
    <p:sldId xmlns:r="http://schemas.openxmlformats.org/officeDocument/2006/relationships" id="259" r:id="R9af229a345b84d66"/>
    <p:sldId xmlns:r="http://schemas.openxmlformats.org/officeDocument/2006/relationships" id="260" r:id="R379d4f1e561b40f0"/>
    <p:sldId xmlns:r="http://schemas.openxmlformats.org/officeDocument/2006/relationships" id="261" r:id="R8fe3434bead742c5"/>
    <p:sldId xmlns:r="http://schemas.openxmlformats.org/officeDocument/2006/relationships" id="262" r:id="Rbe18d3c878ad41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4e416d6db4586" /><Relationship Type="http://schemas.openxmlformats.org/officeDocument/2006/relationships/slide" Target="/ppt/slides/slide1.xml" Id="R079062ff48404c34" /><Relationship Type="http://schemas.openxmlformats.org/officeDocument/2006/relationships/slide" Target="/ppt/slides/slide2.xml" Id="Rfb66e1389bd94912" /><Relationship Type="http://schemas.openxmlformats.org/officeDocument/2006/relationships/slide" Target="/ppt/slides/slide3.xml" Id="Rd372e46572fc4f6f" /><Relationship Type="http://schemas.openxmlformats.org/officeDocument/2006/relationships/slide" Target="/ppt/slides/slide4.xml" Id="R9af229a345b84d66" /><Relationship Type="http://schemas.openxmlformats.org/officeDocument/2006/relationships/slide" Target="/ppt/slides/slide5.xml" Id="R379d4f1e561b40f0" /><Relationship Type="http://schemas.openxmlformats.org/officeDocument/2006/relationships/slide" Target="/ppt/slides/slide6.xml" Id="R8fe3434bead742c5" /><Relationship Type="http://schemas.openxmlformats.org/officeDocument/2006/relationships/slide" Target="/ppt/slides/slide7.xml" Id="Rbe18d3c878ad41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14189a53842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e30e1b2734766" /><Relationship Type="http://schemas.openxmlformats.org/officeDocument/2006/relationships/theme" Target="/ppt/slideMasters/theme/theme1.xml" Id="Ra03c18a9801b48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0e30e1b27347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e8b3f5ba248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b90b840364e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5d8bbc42540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32420279544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0938b3e514e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26940fdb34b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00b1a13ad43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STENSHAGEN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STENSHAGEN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3 028 930 983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2 861 731 086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3 005 664 146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7 505 751 045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7 938 267 155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 HOLDING AS  –  50,6 %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JØRST HOLDING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 FINANS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STENSHAGEN HOLDING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 HOLDING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910 356 488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