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5e6924b1f446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7b73f521cd049a2"/>
  </p:sldMasterIdLst>
  <p:sldIdLst>
    <p:sldId xmlns:r="http://schemas.openxmlformats.org/officeDocument/2006/relationships" id="256" r:id="Re573c856feee40bc"/>
    <p:sldId xmlns:r="http://schemas.openxmlformats.org/officeDocument/2006/relationships" id="257" r:id="R5050e9261c63418f"/>
    <p:sldId xmlns:r="http://schemas.openxmlformats.org/officeDocument/2006/relationships" id="258" r:id="Re8f1b897d8474022"/>
    <p:sldId xmlns:r="http://schemas.openxmlformats.org/officeDocument/2006/relationships" id="259" r:id="R40bf1943ad4d4a2e"/>
    <p:sldId xmlns:r="http://schemas.openxmlformats.org/officeDocument/2006/relationships" id="260" r:id="Rc079f9ca51944df1"/>
    <p:sldId xmlns:r="http://schemas.openxmlformats.org/officeDocument/2006/relationships" id="261" r:id="Rf2ba71174d614f17"/>
    <p:sldId xmlns:r="http://schemas.openxmlformats.org/officeDocument/2006/relationships" id="262" r:id="Rbaab188525bd478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b73f521cd049a2" /><Relationship Type="http://schemas.openxmlformats.org/officeDocument/2006/relationships/slide" Target="/ppt/slides/slide1.xml" Id="Re573c856feee40bc" /><Relationship Type="http://schemas.openxmlformats.org/officeDocument/2006/relationships/slide" Target="/ppt/slides/slide2.xml" Id="R5050e9261c63418f" /><Relationship Type="http://schemas.openxmlformats.org/officeDocument/2006/relationships/slide" Target="/ppt/slides/slide3.xml" Id="Re8f1b897d8474022" /><Relationship Type="http://schemas.openxmlformats.org/officeDocument/2006/relationships/slide" Target="/ppt/slides/slide4.xml" Id="R40bf1943ad4d4a2e" /><Relationship Type="http://schemas.openxmlformats.org/officeDocument/2006/relationships/slide" Target="/ppt/slides/slide5.xml" Id="Rc079f9ca51944df1" /><Relationship Type="http://schemas.openxmlformats.org/officeDocument/2006/relationships/slide" Target="/ppt/slides/slide6.xml" Id="Rf2ba71174d614f17" /><Relationship Type="http://schemas.openxmlformats.org/officeDocument/2006/relationships/slide" Target="/ppt/slides/slide7.xml" Id="Rbaab188525bd478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4bcc46f9974ba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55925ac71947a3" /><Relationship Type="http://schemas.openxmlformats.org/officeDocument/2006/relationships/theme" Target="/ppt/slideMasters/theme/theme1.xml" Id="Rbc30c113a4dc44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255925ac71947a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a6e063aa8142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87ca655b60418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cc4bafd188418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27dc5b05c54f5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93723997a044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66375df4bc420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945c52abd544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ASKO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ASKO AS ble etablert [år] og holder til i Ørsta.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84 648 512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3 631 108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3 082 727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3 780 278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12 791 103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ASKO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Håkonsgata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6153 Ørsta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910 309 153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ASKO AS</a:t>
            </a:r>
          </a:p>
        </p:txBody>
      </p:sp>
    </p:spTree>
  </p:cSld>
  <p:clrMapOvr>
    <a:masterClrMapping xmlns:a="http://schemas.openxmlformats.org/drawingml/2006/main"/>
  </p:clrMapOvr>
</p:sld>
</file>