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c64cb618b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1c6a306424e69"/>
  </p:sldMasterIdLst>
  <p:sldIdLst>
    <p:sldId xmlns:r="http://schemas.openxmlformats.org/officeDocument/2006/relationships" id="256" r:id="R135dfaafa3864563"/>
    <p:sldId xmlns:r="http://schemas.openxmlformats.org/officeDocument/2006/relationships" id="257" r:id="R8662941824a644b9"/>
    <p:sldId xmlns:r="http://schemas.openxmlformats.org/officeDocument/2006/relationships" id="258" r:id="Rd2d2326b5b7d4d43"/>
    <p:sldId xmlns:r="http://schemas.openxmlformats.org/officeDocument/2006/relationships" id="259" r:id="Rafbd59d05d594c1b"/>
    <p:sldId xmlns:r="http://schemas.openxmlformats.org/officeDocument/2006/relationships" id="260" r:id="R7223be3f88ec452d"/>
    <p:sldId xmlns:r="http://schemas.openxmlformats.org/officeDocument/2006/relationships" id="261" r:id="Rbe073844ee35462e"/>
    <p:sldId xmlns:r="http://schemas.openxmlformats.org/officeDocument/2006/relationships" id="262" r:id="Rf43a8e83ac68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1c6a306424e69" /><Relationship Type="http://schemas.openxmlformats.org/officeDocument/2006/relationships/slide" Target="/ppt/slides/slide1.xml" Id="R135dfaafa3864563" /><Relationship Type="http://schemas.openxmlformats.org/officeDocument/2006/relationships/slide" Target="/ppt/slides/slide2.xml" Id="R8662941824a644b9" /><Relationship Type="http://schemas.openxmlformats.org/officeDocument/2006/relationships/slide" Target="/ppt/slides/slide3.xml" Id="Rd2d2326b5b7d4d43" /><Relationship Type="http://schemas.openxmlformats.org/officeDocument/2006/relationships/slide" Target="/ppt/slides/slide4.xml" Id="Rafbd59d05d594c1b" /><Relationship Type="http://schemas.openxmlformats.org/officeDocument/2006/relationships/slide" Target="/ppt/slides/slide5.xml" Id="R7223be3f88ec452d" /><Relationship Type="http://schemas.openxmlformats.org/officeDocument/2006/relationships/slide" Target="/ppt/slides/slide6.xml" Id="Rbe073844ee35462e" /><Relationship Type="http://schemas.openxmlformats.org/officeDocument/2006/relationships/slide" Target="/ppt/slides/slide7.xml" Id="Rf43a8e83ac68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9ffc3d291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593e76494c68" /><Relationship Type="http://schemas.openxmlformats.org/officeDocument/2006/relationships/theme" Target="/ppt/slideMasters/theme/theme1.xml" Id="R37997d563b0d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4a593e7649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cb49e8ffd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150f0bfb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6539ab477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68cbad97f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ca093103a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9b3754235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1cce13f2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MULTICONSULT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MULTICONSULT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6 625 055 000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389 843 000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252 591 000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1 228 839 000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4 296 990 000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MULTICONSULT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 ODIN NORGE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HOLBERG NORGE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INVEST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EQUITIES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VEVLEN KAPITAL AS  –  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Skøyen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multiconsult@multiconsult.no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910 253 158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