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68ff1c07cb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cafe43b9204cd1"/>
  </p:sldMasterIdLst>
  <p:sldIdLst>
    <p:sldId xmlns:r="http://schemas.openxmlformats.org/officeDocument/2006/relationships" id="256" r:id="R46ea5b2d50c9467e"/>
    <p:sldId xmlns:r="http://schemas.openxmlformats.org/officeDocument/2006/relationships" id="257" r:id="Rd57436378be44d1c"/>
    <p:sldId xmlns:r="http://schemas.openxmlformats.org/officeDocument/2006/relationships" id="258" r:id="R9450ead481794877"/>
    <p:sldId xmlns:r="http://schemas.openxmlformats.org/officeDocument/2006/relationships" id="259" r:id="Ree975b8455c74a07"/>
    <p:sldId xmlns:r="http://schemas.openxmlformats.org/officeDocument/2006/relationships" id="260" r:id="Rc9cbd33926e14de6"/>
    <p:sldId xmlns:r="http://schemas.openxmlformats.org/officeDocument/2006/relationships" id="261" r:id="R7601d29837d94045"/>
    <p:sldId xmlns:r="http://schemas.openxmlformats.org/officeDocument/2006/relationships" id="262" r:id="Reff9c28ddf66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afe43b9204cd1" /><Relationship Type="http://schemas.openxmlformats.org/officeDocument/2006/relationships/slide" Target="/ppt/slides/slide1.xml" Id="R46ea5b2d50c9467e" /><Relationship Type="http://schemas.openxmlformats.org/officeDocument/2006/relationships/slide" Target="/ppt/slides/slide2.xml" Id="Rd57436378be44d1c" /><Relationship Type="http://schemas.openxmlformats.org/officeDocument/2006/relationships/slide" Target="/ppt/slides/slide3.xml" Id="R9450ead481794877" /><Relationship Type="http://schemas.openxmlformats.org/officeDocument/2006/relationships/slide" Target="/ppt/slides/slide4.xml" Id="Ree975b8455c74a07" /><Relationship Type="http://schemas.openxmlformats.org/officeDocument/2006/relationships/slide" Target="/ppt/slides/slide5.xml" Id="Rc9cbd33926e14de6" /><Relationship Type="http://schemas.openxmlformats.org/officeDocument/2006/relationships/slide" Target="/ppt/slides/slide6.xml" Id="R7601d29837d94045" /><Relationship Type="http://schemas.openxmlformats.org/officeDocument/2006/relationships/slide" Target="/ppt/slides/slide7.xml" Id="Reff9c28ddf66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b2390c106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85259734f4a94" /><Relationship Type="http://schemas.openxmlformats.org/officeDocument/2006/relationships/theme" Target="/ppt/slideMasters/theme/theme1.xml" Id="R5baa1c94b37b4e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c85259734f4a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2cd6c25cf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a9d2df48c4e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c0f431dd2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80215b6ae4a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6a195b9cc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eb8514ce645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728dd8e09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ASPLAN VIAK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ASPLAN VIAK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1 966 330 000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60 147 000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569 754 000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1 035 455 000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ASPLAN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79 94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910 209 205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