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05cc6f340c49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72c304cdb842e8"/>
  </p:sldMasterIdLst>
  <p:sldIdLst>
    <p:sldId xmlns:r="http://schemas.openxmlformats.org/officeDocument/2006/relationships" id="256" r:id="Rb4682e9b7b2c44df"/>
    <p:sldId xmlns:r="http://schemas.openxmlformats.org/officeDocument/2006/relationships" id="257" r:id="R2b0ad9af163a4fb3"/>
    <p:sldId xmlns:r="http://schemas.openxmlformats.org/officeDocument/2006/relationships" id="258" r:id="R59153ac7a07c4857"/>
    <p:sldId xmlns:r="http://schemas.openxmlformats.org/officeDocument/2006/relationships" id="259" r:id="Rc7872e0a41a4418c"/>
    <p:sldId xmlns:r="http://schemas.openxmlformats.org/officeDocument/2006/relationships" id="260" r:id="R8135426a121d4da4"/>
    <p:sldId xmlns:r="http://schemas.openxmlformats.org/officeDocument/2006/relationships" id="261" r:id="R45fd9e1ebec74af8"/>
    <p:sldId xmlns:r="http://schemas.openxmlformats.org/officeDocument/2006/relationships" id="262" r:id="R172764fd92b74d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72c304cdb842e8" /><Relationship Type="http://schemas.openxmlformats.org/officeDocument/2006/relationships/slide" Target="/ppt/slides/slide1.xml" Id="Rb4682e9b7b2c44df" /><Relationship Type="http://schemas.openxmlformats.org/officeDocument/2006/relationships/slide" Target="/ppt/slides/slide2.xml" Id="R2b0ad9af163a4fb3" /><Relationship Type="http://schemas.openxmlformats.org/officeDocument/2006/relationships/slide" Target="/ppt/slides/slide3.xml" Id="R59153ac7a07c4857" /><Relationship Type="http://schemas.openxmlformats.org/officeDocument/2006/relationships/slide" Target="/ppt/slides/slide4.xml" Id="Rc7872e0a41a4418c" /><Relationship Type="http://schemas.openxmlformats.org/officeDocument/2006/relationships/slide" Target="/ppt/slides/slide5.xml" Id="R8135426a121d4da4" /><Relationship Type="http://schemas.openxmlformats.org/officeDocument/2006/relationships/slide" Target="/ppt/slides/slide6.xml" Id="R45fd9e1ebec74af8" /><Relationship Type="http://schemas.openxmlformats.org/officeDocument/2006/relationships/slide" Target="/ppt/slides/slide7.xml" Id="R172764fd92b74d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dec12bf5034d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97278ea924f9d" /><Relationship Type="http://schemas.openxmlformats.org/officeDocument/2006/relationships/theme" Target="/ppt/slideMasters/theme/theme1.xml" Id="R3ddfc5b1dd4142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c97278ea924f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8aee6a6894b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4fc446d9a4d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75789b42847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3cbc45c4944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ac75f0ae544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e70a0848740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403db951942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Amundsen Skotøyforretning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Amundsen Skotøyforretning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Amundsen Skotøyforretning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Amundsen Skotøyforretning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Amundsen Skotøyforretning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Amundsen Skotøyforretning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22 606 736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1 445 065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2 548 574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6 022 216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16 990 861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Amundsen Skotøyforretning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HARALD ANDRESEN  –  50,5 %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AMUNDSEN SKOTØYFORRETNING AS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KRISTINE ANDRESEN  –  24,8 %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Amundsen Skotøyforretning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52 34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910 145 487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Amundsen Skotøyforretning AS</a:t>
            </a:r>
          </a:p>
        </p:txBody>
      </p:sp>
    </p:spTree>
  </p:cSld>
  <p:clrMapOvr>
    <a:masterClrMapping xmlns:a="http://schemas.openxmlformats.org/drawingml/2006/main"/>
  </p:clrMapOvr>
</p:sld>
</file>