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35a083ae7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45450047cf452d"/>
  </p:sldMasterIdLst>
  <p:sldIdLst>
    <p:sldId xmlns:r="http://schemas.openxmlformats.org/officeDocument/2006/relationships" id="256" r:id="R30d94c1068974f87"/>
    <p:sldId xmlns:r="http://schemas.openxmlformats.org/officeDocument/2006/relationships" id="257" r:id="R2f583af0c1914aad"/>
    <p:sldId xmlns:r="http://schemas.openxmlformats.org/officeDocument/2006/relationships" id="258" r:id="Ra8b3608ade714da9"/>
    <p:sldId xmlns:r="http://schemas.openxmlformats.org/officeDocument/2006/relationships" id="259" r:id="Rbddd939f32564fb4"/>
    <p:sldId xmlns:r="http://schemas.openxmlformats.org/officeDocument/2006/relationships" id="260" r:id="Ra9e1be44e60f47ab"/>
    <p:sldId xmlns:r="http://schemas.openxmlformats.org/officeDocument/2006/relationships" id="261" r:id="R3b3c400263e24ef2"/>
    <p:sldId xmlns:r="http://schemas.openxmlformats.org/officeDocument/2006/relationships" id="262" r:id="R53d715e88ef5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5450047cf452d" /><Relationship Type="http://schemas.openxmlformats.org/officeDocument/2006/relationships/slide" Target="/ppt/slides/slide1.xml" Id="R30d94c1068974f87" /><Relationship Type="http://schemas.openxmlformats.org/officeDocument/2006/relationships/slide" Target="/ppt/slides/slide2.xml" Id="R2f583af0c1914aad" /><Relationship Type="http://schemas.openxmlformats.org/officeDocument/2006/relationships/slide" Target="/ppt/slides/slide3.xml" Id="Ra8b3608ade714da9" /><Relationship Type="http://schemas.openxmlformats.org/officeDocument/2006/relationships/slide" Target="/ppt/slides/slide4.xml" Id="Rbddd939f32564fb4" /><Relationship Type="http://schemas.openxmlformats.org/officeDocument/2006/relationships/slide" Target="/ppt/slides/slide5.xml" Id="Ra9e1be44e60f47ab" /><Relationship Type="http://schemas.openxmlformats.org/officeDocument/2006/relationships/slide" Target="/ppt/slides/slide6.xml" Id="R3b3c400263e24ef2" /><Relationship Type="http://schemas.openxmlformats.org/officeDocument/2006/relationships/slide" Target="/ppt/slides/slide7.xml" Id="R53d715e88ef5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e3307c238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e4076488d4a66" /><Relationship Type="http://schemas.openxmlformats.org/officeDocument/2006/relationships/theme" Target="/ppt/slideMasters/theme/theme1.xml" Id="Rbe60f093f1ae45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4e4076488d4a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9fd7f63e24f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a122b6b16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5330bf6ac4d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826b4aac24a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4838c5aeb48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7c1be6d6846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bf34d7c8a45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 AASLAND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 AASLAND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−2 746 474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3 952 175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93 348 395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102 004 072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AASLAND GÅRDSELSKAPET ANS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AASLAND  –  30,8 %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FREDRIK AASLAND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AASLAND FORGERON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AASLAND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AASLAND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3919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jacob.aasland@aasland.no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910 072 110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 AASLAND AS</a:t>
            </a:r>
          </a:p>
        </p:txBody>
      </p:sp>
    </p:spTree>
  </p:cSld>
  <p:clrMapOvr>
    <a:masterClrMapping xmlns:a="http://schemas.openxmlformats.org/drawingml/2006/main"/>
  </p:clrMapOvr>
</p:sld>
</file>