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ae122eae1b4b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129b1e1a743b7"/>
  </p:sldMasterIdLst>
  <p:sldIdLst>
    <p:sldId xmlns:r="http://schemas.openxmlformats.org/officeDocument/2006/relationships" id="256" r:id="Rff594f1d8aec4a70"/>
    <p:sldId xmlns:r="http://schemas.openxmlformats.org/officeDocument/2006/relationships" id="257" r:id="Ra7e518742a6a4338"/>
    <p:sldId xmlns:r="http://schemas.openxmlformats.org/officeDocument/2006/relationships" id="258" r:id="Rca350f8112154c5a"/>
    <p:sldId xmlns:r="http://schemas.openxmlformats.org/officeDocument/2006/relationships" id="259" r:id="Ra3710b58ccc94f6b"/>
    <p:sldId xmlns:r="http://schemas.openxmlformats.org/officeDocument/2006/relationships" id="260" r:id="Ra5e4cad42e984c75"/>
    <p:sldId xmlns:r="http://schemas.openxmlformats.org/officeDocument/2006/relationships" id="261" r:id="R5def5755ed0a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129b1e1a743b7" /><Relationship Type="http://schemas.openxmlformats.org/officeDocument/2006/relationships/slide" Target="/ppt/slides/slide1.xml" Id="Rff594f1d8aec4a70" /><Relationship Type="http://schemas.openxmlformats.org/officeDocument/2006/relationships/slide" Target="/ppt/slides/slide2.xml" Id="Ra7e518742a6a4338" /><Relationship Type="http://schemas.openxmlformats.org/officeDocument/2006/relationships/slide" Target="/ppt/slides/slide3.xml" Id="Rca350f8112154c5a" /><Relationship Type="http://schemas.openxmlformats.org/officeDocument/2006/relationships/slide" Target="/ppt/slides/slide4.xml" Id="Ra3710b58ccc94f6b" /><Relationship Type="http://schemas.openxmlformats.org/officeDocument/2006/relationships/slide" Target="/ppt/slides/slide5.xml" Id="Ra5e4cad42e984c75" /><Relationship Type="http://schemas.openxmlformats.org/officeDocument/2006/relationships/slide" Target="/ppt/slides/slide6.xml" Id="R5def5755ed0a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acf3c3830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050e57da435b" /><Relationship Type="http://schemas.openxmlformats.org/officeDocument/2006/relationships/theme" Target="/ppt/slideMasters/theme/theme1.xml" Id="R6615cde4c9b848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6050e57da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6faeddf36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4f235dc67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fcc0844d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ed6aceb19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45ace49694d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04570c2f6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 AASLAND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jacob.aasland@aasland.no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910 072 110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