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3b7c706edd34ea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f85dccb42a240fc"/>
  </p:sldMasterIdLst>
  <p:sldIdLst>
    <p:sldId xmlns:r="http://schemas.openxmlformats.org/officeDocument/2006/relationships" id="256" r:id="Rf7993457b61e4398"/>
    <p:sldId xmlns:r="http://schemas.openxmlformats.org/officeDocument/2006/relationships" id="257" r:id="Rd2f4e7f069154dbd"/>
    <p:sldId xmlns:r="http://schemas.openxmlformats.org/officeDocument/2006/relationships" id="258" r:id="Rfb933246dda14784"/>
    <p:sldId xmlns:r="http://schemas.openxmlformats.org/officeDocument/2006/relationships" id="259" r:id="R4d2ccbc92ec74ad2"/>
    <p:sldId xmlns:r="http://schemas.openxmlformats.org/officeDocument/2006/relationships" id="260" r:id="Rf8d7de27646a444e"/>
    <p:sldId xmlns:r="http://schemas.openxmlformats.org/officeDocument/2006/relationships" id="261" r:id="R124ae0c500114e1d"/>
    <p:sldId xmlns:r="http://schemas.openxmlformats.org/officeDocument/2006/relationships" id="262" r:id="Rec09cbd0368a47d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85dccb42a240fc" /><Relationship Type="http://schemas.openxmlformats.org/officeDocument/2006/relationships/slide" Target="/ppt/slides/slide1.xml" Id="Rf7993457b61e4398" /><Relationship Type="http://schemas.openxmlformats.org/officeDocument/2006/relationships/slide" Target="/ppt/slides/slide2.xml" Id="Rd2f4e7f069154dbd" /><Relationship Type="http://schemas.openxmlformats.org/officeDocument/2006/relationships/slide" Target="/ppt/slides/slide3.xml" Id="Rfb933246dda14784" /><Relationship Type="http://schemas.openxmlformats.org/officeDocument/2006/relationships/slide" Target="/ppt/slides/slide4.xml" Id="R4d2ccbc92ec74ad2" /><Relationship Type="http://schemas.openxmlformats.org/officeDocument/2006/relationships/slide" Target="/ppt/slides/slide5.xml" Id="Rf8d7de27646a444e" /><Relationship Type="http://schemas.openxmlformats.org/officeDocument/2006/relationships/slide" Target="/ppt/slides/slide6.xml" Id="R124ae0c500114e1d" /><Relationship Type="http://schemas.openxmlformats.org/officeDocument/2006/relationships/slide" Target="/ppt/slides/slide7.xml" Id="Rec09cbd0368a47d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3cefdd5f554fd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904e90218548a5" /><Relationship Type="http://schemas.openxmlformats.org/officeDocument/2006/relationships/theme" Target="/ppt/slideMasters/theme/theme1.xml" Id="Rc5c9aba51b3b4f0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e904e90218548a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d42a26f53240e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fcc6d5b5a9497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4c4593693d464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4b5351edd943c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2ec11bbc3141a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98cafb8125423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d8a411f6ca4a6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 PETER AAS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PETER AAS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 PETER AAS ble etablert [år] og holder til i Skreia.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PETER AAS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PETER AAS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PETER AAS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8 504 286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−6 478 045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46 950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63 436 437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81 079 603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PETER AAS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INGEBORG AAS  –  16,6 %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 AAS  –  16,5 %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 MARSTRAND AAS  –  16,5 %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PETER MAGNUS AAS  –  16,5 %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BRUNLAND  –  15,9 %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KJERSTI BRUNLAND MIKKELBORG  –  15,9 %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PETER AAS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Totenvegen 786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2848 Skreia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 14 25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post@peter-aas.no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www.peter-aas.no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910 051 784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PETER AAS</a:t>
            </a:r>
          </a:p>
        </p:txBody>
      </p:sp>
    </p:spTree>
  </p:cSld>
  <p:clrMapOvr>
    <a:masterClrMapping xmlns:a="http://schemas.openxmlformats.org/drawingml/2006/main"/>
  </p:clrMapOvr>
</p:sld>
</file>