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b0f8267b3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94b5a65b914678"/>
  </p:sldMasterIdLst>
  <p:sldIdLst>
    <p:sldId xmlns:r="http://schemas.openxmlformats.org/officeDocument/2006/relationships" id="256" r:id="R5ca77e1cf5b2466a"/>
    <p:sldId xmlns:r="http://schemas.openxmlformats.org/officeDocument/2006/relationships" id="257" r:id="Rc1a9b4b47db747d8"/>
    <p:sldId xmlns:r="http://schemas.openxmlformats.org/officeDocument/2006/relationships" id="258" r:id="R6c1ed302da32402d"/>
    <p:sldId xmlns:r="http://schemas.openxmlformats.org/officeDocument/2006/relationships" id="259" r:id="R4a954d8b441e4a47"/>
    <p:sldId xmlns:r="http://schemas.openxmlformats.org/officeDocument/2006/relationships" id="260" r:id="R40fa1093635948d7"/>
    <p:sldId xmlns:r="http://schemas.openxmlformats.org/officeDocument/2006/relationships" id="261" r:id="Rceca372c0d914696"/>
    <p:sldId xmlns:r="http://schemas.openxmlformats.org/officeDocument/2006/relationships" id="262" r:id="R70625e55fd29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4b5a65b914678" /><Relationship Type="http://schemas.openxmlformats.org/officeDocument/2006/relationships/slide" Target="/ppt/slides/slide1.xml" Id="R5ca77e1cf5b2466a" /><Relationship Type="http://schemas.openxmlformats.org/officeDocument/2006/relationships/slide" Target="/ppt/slides/slide2.xml" Id="Rc1a9b4b47db747d8" /><Relationship Type="http://schemas.openxmlformats.org/officeDocument/2006/relationships/slide" Target="/ppt/slides/slide3.xml" Id="R6c1ed302da32402d" /><Relationship Type="http://schemas.openxmlformats.org/officeDocument/2006/relationships/slide" Target="/ppt/slides/slide4.xml" Id="R4a954d8b441e4a47" /><Relationship Type="http://schemas.openxmlformats.org/officeDocument/2006/relationships/slide" Target="/ppt/slides/slide5.xml" Id="R40fa1093635948d7" /><Relationship Type="http://schemas.openxmlformats.org/officeDocument/2006/relationships/slide" Target="/ppt/slides/slide6.xml" Id="Rceca372c0d914696" /><Relationship Type="http://schemas.openxmlformats.org/officeDocument/2006/relationships/slide" Target="/ppt/slides/slide7.xml" Id="R70625e55fd29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73f9b6f7b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acfdea35a43a2" /><Relationship Type="http://schemas.openxmlformats.org/officeDocument/2006/relationships/theme" Target="/ppt/slideMasters/theme/theme1.xml" Id="R73c64d949890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acfdea35a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a984a0480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68a38d82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c383ca94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f790a207d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c8d8c180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86d37c9a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746a7e96c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JPJ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JPJ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18 841 203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JOACHIM PRØSCH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899 528 832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JPJ CAPITAL AS</a:t>
            </a:r>
          </a:p>
        </p:txBody>
      </p:sp>
    </p:spTree>
  </p:cSld>
  <p:clrMapOvr>
    <a:masterClrMapping xmlns:a="http://schemas.openxmlformats.org/drawingml/2006/main"/>
  </p:clrMapOvr>
</p:sld>
</file>