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d9f5d432a84f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96f99e8da74181"/>
  </p:sldMasterIdLst>
  <p:sldIdLst>
    <p:sldId xmlns:r="http://schemas.openxmlformats.org/officeDocument/2006/relationships" id="256" r:id="R834d30433f394a65"/>
    <p:sldId xmlns:r="http://schemas.openxmlformats.org/officeDocument/2006/relationships" id="257" r:id="Rf21b60d399da41d7"/>
    <p:sldId xmlns:r="http://schemas.openxmlformats.org/officeDocument/2006/relationships" id="258" r:id="R0eee11bb1fa3489e"/>
    <p:sldId xmlns:r="http://schemas.openxmlformats.org/officeDocument/2006/relationships" id="259" r:id="R45d2a15e3a2745a3"/>
    <p:sldId xmlns:r="http://schemas.openxmlformats.org/officeDocument/2006/relationships" id="260" r:id="Rda4f01e828f347e1"/>
    <p:sldId xmlns:r="http://schemas.openxmlformats.org/officeDocument/2006/relationships" id="261" r:id="Rc0224a1d093642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96f99e8da74181" /><Relationship Type="http://schemas.openxmlformats.org/officeDocument/2006/relationships/slide" Target="/ppt/slides/slide1.xml" Id="R834d30433f394a65" /><Relationship Type="http://schemas.openxmlformats.org/officeDocument/2006/relationships/slide" Target="/ppt/slides/slide2.xml" Id="Rf21b60d399da41d7" /><Relationship Type="http://schemas.openxmlformats.org/officeDocument/2006/relationships/slide" Target="/ppt/slides/slide3.xml" Id="R0eee11bb1fa3489e" /><Relationship Type="http://schemas.openxmlformats.org/officeDocument/2006/relationships/slide" Target="/ppt/slides/slide4.xml" Id="R45d2a15e3a2745a3" /><Relationship Type="http://schemas.openxmlformats.org/officeDocument/2006/relationships/slide" Target="/ppt/slides/slide5.xml" Id="Rda4f01e828f347e1" /><Relationship Type="http://schemas.openxmlformats.org/officeDocument/2006/relationships/slide" Target="/ppt/slides/slide6.xml" Id="Rc0224a1d093642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eeb3cf794942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f33f6685c54aed" /><Relationship Type="http://schemas.openxmlformats.org/officeDocument/2006/relationships/theme" Target="/ppt/slideMasters/theme/theme1.xml" Id="R6b754587cac045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f33f6685c54a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e618e5bbe45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62e468fb114f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46798fa5fc41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dee1286994c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6226c2c57a48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f76ccfecf48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JPJ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JPJ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JPJ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JPJ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JPJ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JPJ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Lillevannsskogen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899 528 832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JPJ CAPITAL AS</a:t>
            </a:r>
          </a:p>
        </p:txBody>
      </p:sp>
    </p:spTree>
  </p:cSld>
  <p:clrMapOvr>
    <a:masterClrMapping xmlns:a="http://schemas.openxmlformats.org/drawingml/2006/main"/>
  </p:clrMapOvr>
</p:sld>
</file>