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81c799a85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66426d3134d59"/>
  </p:sldMasterIdLst>
  <p:sldIdLst>
    <p:sldId xmlns:r="http://schemas.openxmlformats.org/officeDocument/2006/relationships" id="256" r:id="R26fc54314c374a5d"/>
    <p:sldId xmlns:r="http://schemas.openxmlformats.org/officeDocument/2006/relationships" id="257" r:id="Rb204ee8328ce48a6"/>
    <p:sldId xmlns:r="http://schemas.openxmlformats.org/officeDocument/2006/relationships" id="258" r:id="Rd25d66e05a024b35"/>
    <p:sldId xmlns:r="http://schemas.openxmlformats.org/officeDocument/2006/relationships" id="259" r:id="R7361b667b3db4a7f"/>
    <p:sldId xmlns:r="http://schemas.openxmlformats.org/officeDocument/2006/relationships" id="260" r:id="R9b3f0e9f8d1548d1"/>
    <p:sldId xmlns:r="http://schemas.openxmlformats.org/officeDocument/2006/relationships" id="261" r:id="R8bb61827537248b8"/>
    <p:sldId xmlns:r="http://schemas.openxmlformats.org/officeDocument/2006/relationships" id="262" r:id="Rf1105c4df62a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66426d3134d59" /><Relationship Type="http://schemas.openxmlformats.org/officeDocument/2006/relationships/slide" Target="/ppt/slides/slide1.xml" Id="R26fc54314c374a5d" /><Relationship Type="http://schemas.openxmlformats.org/officeDocument/2006/relationships/slide" Target="/ppt/slides/slide2.xml" Id="Rb204ee8328ce48a6" /><Relationship Type="http://schemas.openxmlformats.org/officeDocument/2006/relationships/slide" Target="/ppt/slides/slide3.xml" Id="Rd25d66e05a024b35" /><Relationship Type="http://schemas.openxmlformats.org/officeDocument/2006/relationships/slide" Target="/ppt/slides/slide4.xml" Id="R7361b667b3db4a7f" /><Relationship Type="http://schemas.openxmlformats.org/officeDocument/2006/relationships/slide" Target="/ppt/slides/slide5.xml" Id="R9b3f0e9f8d1548d1" /><Relationship Type="http://schemas.openxmlformats.org/officeDocument/2006/relationships/slide" Target="/ppt/slides/slide6.xml" Id="R8bb61827537248b8" /><Relationship Type="http://schemas.openxmlformats.org/officeDocument/2006/relationships/slide" Target="/ppt/slides/slide7.xml" Id="Rf1105c4df62a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736ec3cb4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22e0cc5545bf" /><Relationship Type="http://schemas.openxmlformats.org/officeDocument/2006/relationships/theme" Target="/ppt/slideMasters/theme/theme1.xml" Id="R55e151e3636a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522e0cc55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81d1959b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d72faed3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35052977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4ba1eb91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a28c6e07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6ab82cf3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65ac469b4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