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0ddbf572a2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2973d029f4f68"/>
  </p:sldMasterIdLst>
  <p:sldIdLst>
    <p:sldId xmlns:r="http://schemas.openxmlformats.org/officeDocument/2006/relationships" id="256" r:id="Rb88639e0dcf14c46"/>
    <p:sldId xmlns:r="http://schemas.openxmlformats.org/officeDocument/2006/relationships" id="257" r:id="R0cf6b81631784177"/>
    <p:sldId xmlns:r="http://schemas.openxmlformats.org/officeDocument/2006/relationships" id="258" r:id="Rddcac941527d4d80"/>
    <p:sldId xmlns:r="http://schemas.openxmlformats.org/officeDocument/2006/relationships" id="259" r:id="R8ac57767342d4668"/>
    <p:sldId xmlns:r="http://schemas.openxmlformats.org/officeDocument/2006/relationships" id="260" r:id="Rf04abc58556941f0"/>
    <p:sldId xmlns:r="http://schemas.openxmlformats.org/officeDocument/2006/relationships" id="261" r:id="R0bfb5f8cea1640d6"/>
    <p:sldId xmlns:r="http://schemas.openxmlformats.org/officeDocument/2006/relationships" id="262" r:id="R12eb33e2b94a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2973d029f4f68" /><Relationship Type="http://schemas.openxmlformats.org/officeDocument/2006/relationships/slide" Target="/ppt/slides/slide1.xml" Id="Rb88639e0dcf14c46" /><Relationship Type="http://schemas.openxmlformats.org/officeDocument/2006/relationships/slide" Target="/ppt/slides/slide2.xml" Id="R0cf6b81631784177" /><Relationship Type="http://schemas.openxmlformats.org/officeDocument/2006/relationships/slide" Target="/ppt/slides/slide3.xml" Id="Rddcac941527d4d80" /><Relationship Type="http://schemas.openxmlformats.org/officeDocument/2006/relationships/slide" Target="/ppt/slides/slide4.xml" Id="R8ac57767342d4668" /><Relationship Type="http://schemas.openxmlformats.org/officeDocument/2006/relationships/slide" Target="/ppt/slides/slide5.xml" Id="Rf04abc58556941f0" /><Relationship Type="http://schemas.openxmlformats.org/officeDocument/2006/relationships/slide" Target="/ppt/slides/slide6.xml" Id="R0bfb5f8cea1640d6" /><Relationship Type="http://schemas.openxmlformats.org/officeDocument/2006/relationships/slide" Target="/ppt/slides/slide7.xml" Id="R12eb33e2b94a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5c1217faf4b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a5c24f78541d3" /><Relationship Type="http://schemas.openxmlformats.org/officeDocument/2006/relationships/theme" Target="/ppt/slideMasters/theme/theme1.xml" Id="R3884ea8856b3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a5c24f785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1a38ec0c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4e53a1126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b6038c293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ae80031584a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787f9f22542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3c77c6e81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1f10fb45a49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ARNT EMIL HENRIKSEN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ARNT EMIL HENRIKSEN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EMIL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