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6e8c6b5aae4a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df683375574b22"/>
  </p:sldMasterIdLst>
  <p:sldIdLst>
    <p:sldId xmlns:r="http://schemas.openxmlformats.org/officeDocument/2006/relationships" id="256" r:id="R8e92665b73244884"/>
    <p:sldId xmlns:r="http://schemas.openxmlformats.org/officeDocument/2006/relationships" id="257" r:id="R89327301d77a44ca"/>
    <p:sldId xmlns:r="http://schemas.openxmlformats.org/officeDocument/2006/relationships" id="258" r:id="Rf2cb4aff8dcf4024"/>
    <p:sldId xmlns:r="http://schemas.openxmlformats.org/officeDocument/2006/relationships" id="259" r:id="R40481a5b0b414e4b"/>
    <p:sldId xmlns:r="http://schemas.openxmlformats.org/officeDocument/2006/relationships" id="260" r:id="Rcb4cfd3a6b254858"/>
    <p:sldId xmlns:r="http://schemas.openxmlformats.org/officeDocument/2006/relationships" id="261" r:id="R3da3b49592a54529"/>
    <p:sldId xmlns:r="http://schemas.openxmlformats.org/officeDocument/2006/relationships" id="262" r:id="R83e987cbdd524b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f683375574b22" /><Relationship Type="http://schemas.openxmlformats.org/officeDocument/2006/relationships/slide" Target="/ppt/slides/slide1.xml" Id="R8e92665b73244884" /><Relationship Type="http://schemas.openxmlformats.org/officeDocument/2006/relationships/slide" Target="/ppt/slides/slide2.xml" Id="R89327301d77a44ca" /><Relationship Type="http://schemas.openxmlformats.org/officeDocument/2006/relationships/slide" Target="/ppt/slides/slide3.xml" Id="Rf2cb4aff8dcf4024" /><Relationship Type="http://schemas.openxmlformats.org/officeDocument/2006/relationships/slide" Target="/ppt/slides/slide4.xml" Id="R40481a5b0b414e4b" /><Relationship Type="http://schemas.openxmlformats.org/officeDocument/2006/relationships/slide" Target="/ppt/slides/slide5.xml" Id="Rcb4cfd3a6b254858" /><Relationship Type="http://schemas.openxmlformats.org/officeDocument/2006/relationships/slide" Target="/ppt/slides/slide6.xml" Id="R3da3b49592a54529" /><Relationship Type="http://schemas.openxmlformats.org/officeDocument/2006/relationships/slide" Target="/ppt/slides/slide7.xml" Id="R83e987cbdd524b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9cd32069747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100aebd174718" /><Relationship Type="http://schemas.openxmlformats.org/officeDocument/2006/relationships/theme" Target="/ppt/slideMasters/theme/theme1.xml" Id="R65be638ef41844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1100aebd1747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ca0fb342a42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ba754de5f46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153a211a1f4e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f2ca6717a45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34c8fffc4f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6edd1641740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9e114bceb41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MATRE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MATRE I AS ble etablert [år] og holder til i Ølensvåg.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51 434 000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133 510 000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156 738 000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NORMAR AS  –  28,1 %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DRIFT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EIENDOM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DRIFT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OSAKONGEN EIENDOM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NAPPHOLMEN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5582 Ølensvåg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899 271 092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MATRE I AS</a:t>
            </a:r>
          </a:p>
        </p:txBody>
      </p:sp>
    </p:spTree>
  </p:cSld>
  <p:clrMapOvr>
    <a:masterClrMapping xmlns:a="http://schemas.openxmlformats.org/drawingml/2006/main"/>
  </p:clrMapOvr>
</p:sld>
</file>