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fb17eb287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837aa77774a6d"/>
  </p:sldMasterIdLst>
  <p:sldIdLst>
    <p:sldId xmlns:r="http://schemas.openxmlformats.org/officeDocument/2006/relationships" id="256" r:id="R65afe6dce35e4ab0"/>
    <p:sldId xmlns:r="http://schemas.openxmlformats.org/officeDocument/2006/relationships" id="257" r:id="Rcb284e6e4aae4937"/>
    <p:sldId xmlns:r="http://schemas.openxmlformats.org/officeDocument/2006/relationships" id="258" r:id="Rc27bbb817875481d"/>
    <p:sldId xmlns:r="http://schemas.openxmlformats.org/officeDocument/2006/relationships" id="259" r:id="Rca6d329abb1c4909"/>
    <p:sldId xmlns:r="http://schemas.openxmlformats.org/officeDocument/2006/relationships" id="260" r:id="R36d17673f8bf4524"/>
    <p:sldId xmlns:r="http://schemas.openxmlformats.org/officeDocument/2006/relationships" id="261" r:id="R9393e207766340a9"/>
    <p:sldId xmlns:r="http://schemas.openxmlformats.org/officeDocument/2006/relationships" id="262" r:id="R53bfe374ae0742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837aa77774a6d" /><Relationship Type="http://schemas.openxmlformats.org/officeDocument/2006/relationships/slide" Target="/ppt/slides/slide1.xml" Id="R65afe6dce35e4ab0" /><Relationship Type="http://schemas.openxmlformats.org/officeDocument/2006/relationships/slide" Target="/ppt/slides/slide2.xml" Id="Rcb284e6e4aae4937" /><Relationship Type="http://schemas.openxmlformats.org/officeDocument/2006/relationships/slide" Target="/ppt/slides/slide3.xml" Id="Rc27bbb817875481d" /><Relationship Type="http://schemas.openxmlformats.org/officeDocument/2006/relationships/slide" Target="/ppt/slides/slide4.xml" Id="Rca6d329abb1c4909" /><Relationship Type="http://schemas.openxmlformats.org/officeDocument/2006/relationships/slide" Target="/ppt/slides/slide5.xml" Id="R36d17673f8bf4524" /><Relationship Type="http://schemas.openxmlformats.org/officeDocument/2006/relationships/slide" Target="/ppt/slides/slide6.xml" Id="R9393e207766340a9" /><Relationship Type="http://schemas.openxmlformats.org/officeDocument/2006/relationships/slide" Target="/ppt/slides/slide7.xml" Id="R53bfe374ae0742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23ea12287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fc25086940ee" /><Relationship Type="http://schemas.openxmlformats.org/officeDocument/2006/relationships/theme" Target="/ppt/slideMasters/theme/theme1.xml" Id="R2bedbc6fc3d641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cfc25086940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e0773fb6540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7992127dc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cac1e1277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ccc5ddc2f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358294162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5dcdf54d944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694ad2cfd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LODE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LODE INVESTERING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3 658 077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8 336 367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8 336 367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TERJE LODE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OVE LODE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EILEN LODE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OVE LODE  –  20,6 %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Bjorhaugslettå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899 243 072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LODE INVESTERING AS</a:t>
            </a:r>
          </a:p>
        </p:txBody>
      </p:sp>
    </p:spTree>
  </p:cSld>
  <p:clrMapOvr>
    <a:masterClrMapping xmlns:a="http://schemas.openxmlformats.org/drawingml/2006/main"/>
  </p:clrMapOvr>
</p:sld>
</file>