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8cdaacc576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054f9159b448fb"/>
  </p:sldMasterIdLst>
  <p:sldIdLst>
    <p:sldId xmlns:r="http://schemas.openxmlformats.org/officeDocument/2006/relationships" id="256" r:id="Rf7be8dbb7be8407c"/>
    <p:sldId xmlns:r="http://schemas.openxmlformats.org/officeDocument/2006/relationships" id="257" r:id="R4b7fd0b7cd2048d5"/>
    <p:sldId xmlns:r="http://schemas.openxmlformats.org/officeDocument/2006/relationships" id="258" r:id="R4a5085484ccc4530"/>
    <p:sldId xmlns:r="http://schemas.openxmlformats.org/officeDocument/2006/relationships" id="259" r:id="R478fd02ff8114f88"/>
    <p:sldId xmlns:r="http://schemas.openxmlformats.org/officeDocument/2006/relationships" id="260" r:id="R34163ca16d024ab1"/>
    <p:sldId xmlns:r="http://schemas.openxmlformats.org/officeDocument/2006/relationships" id="261" r:id="Rffc5202e8fd84526"/>
    <p:sldId xmlns:r="http://schemas.openxmlformats.org/officeDocument/2006/relationships" id="262" r:id="Rb8a23163f7e845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54f9159b448fb" /><Relationship Type="http://schemas.openxmlformats.org/officeDocument/2006/relationships/slide" Target="/ppt/slides/slide1.xml" Id="Rf7be8dbb7be8407c" /><Relationship Type="http://schemas.openxmlformats.org/officeDocument/2006/relationships/slide" Target="/ppt/slides/slide2.xml" Id="R4b7fd0b7cd2048d5" /><Relationship Type="http://schemas.openxmlformats.org/officeDocument/2006/relationships/slide" Target="/ppt/slides/slide3.xml" Id="R4a5085484ccc4530" /><Relationship Type="http://schemas.openxmlformats.org/officeDocument/2006/relationships/slide" Target="/ppt/slides/slide4.xml" Id="R478fd02ff8114f88" /><Relationship Type="http://schemas.openxmlformats.org/officeDocument/2006/relationships/slide" Target="/ppt/slides/slide5.xml" Id="R34163ca16d024ab1" /><Relationship Type="http://schemas.openxmlformats.org/officeDocument/2006/relationships/slide" Target="/ppt/slides/slide6.xml" Id="Rffc5202e8fd84526" /><Relationship Type="http://schemas.openxmlformats.org/officeDocument/2006/relationships/slide" Target="/ppt/slides/slide7.xml" Id="Rb8a23163f7e845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ab341e9e143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4dac312004b75" /><Relationship Type="http://schemas.openxmlformats.org/officeDocument/2006/relationships/theme" Target="/ppt/slideMasters/theme/theme1.xml" Id="Rfb5db974eba84c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14dac312004b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0f6f8575c42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ccefe02544a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04edf0e3b49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460fefdee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cce5d36224d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22155119c4e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6bcd0ca0f49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ANNO 2011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ANNO 2011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−438 356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5 910 022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40 267 580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52 313 189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NORDMOEN  –  59,6 %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NORDMOEN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NORDMOEN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Glitterudveien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899 112 652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