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42bd21ced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08790733249fc"/>
  </p:sldMasterIdLst>
  <p:sldIdLst>
    <p:sldId xmlns:r="http://schemas.openxmlformats.org/officeDocument/2006/relationships" id="256" r:id="R663cbdcfb63d427b"/>
    <p:sldId xmlns:r="http://schemas.openxmlformats.org/officeDocument/2006/relationships" id="257" r:id="Rd9a54b1fd9dd4c4f"/>
    <p:sldId xmlns:r="http://schemas.openxmlformats.org/officeDocument/2006/relationships" id="258" r:id="R6904e46693974b92"/>
    <p:sldId xmlns:r="http://schemas.openxmlformats.org/officeDocument/2006/relationships" id="259" r:id="Rc929a23ca8274ece"/>
    <p:sldId xmlns:r="http://schemas.openxmlformats.org/officeDocument/2006/relationships" id="260" r:id="R3dc207328a7a470f"/>
    <p:sldId xmlns:r="http://schemas.openxmlformats.org/officeDocument/2006/relationships" id="261" r:id="Ra13a65e00e9b4ecd"/>
    <p:sldId xmlns:r="http://schemas.openxmlformats.org/officeDocument/2006/relationships" id="262" r:id="Rc9554cee3f54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08790733249fc" /><Relationship Type="http://schemas.openxmlformats.org/officeDocument/2006/relationships/slide" Target="/ppt/slides/slide1.xml" Id="R663cbdcfb63d427b" /><Relationship Type="http://schemas.openxmlformats.org/officeDocument/2006/relationships/slide" Target="/ppt/slides/slide2.xml" Id="Rd9a54b1fd9dd4c4f" /><Relationship Type="http://schemas.openxmlformats.org/officeDocument/2006/relationships/slide" Target="/ppt/slides/slide3.xml" Id="R6904e46693974b92" /><Relationship Type="http://schemas.openxmlformats.org/officeDocument/2006/relationships/slide" Target="/ppt/slides/slide4.xml" Id="Rc929a23ca8274ece" /><Relationship Type="http://schemas.openxmlformats.org/officeDocument/2006/relationships/slide" Target="/ppt/slides/slide5.xml" Id="R3dc207328a7a470f" /><Relationship Type="http://schemas.openxmlformats.org/officeDocument/2006/relationships/slide" Target="/ppt/slides/slide6.xml" Id="Ra13a65e00e9b4ecd" /><Relationship Type="http://schemas.openxmlformats.org/officeDocument/2006/relationships/slide" Target="/ppt/slides/slide7.xml" Id="Rc9554cee3f54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297bbd3c2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c771d994e432e" /><Relationship Type="http://schemas.openxmlformats.org/officeDocument/2006/relationships/theme" Target="/ppt/slideMasters/theme/theme1.xml" Id="Rf5c6de608b9447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c771d994e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e3cd91f09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128494d4d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9f508fdea4b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16163cb87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0325e5c8c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4ef833064f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03cb80d1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BYREMO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BYREMO REGNSKAP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325 811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 VASLAND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ÅNEN VASLAND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28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bjoru@byremoregnskap.no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899 093 682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