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c507e2cd2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812b52b03489d"/>
  </p:sldMasterIdLst>
  <p:sldIdLst>
    <p:sldId xmlns:r="http://schemas.openxmlformats.org/officeDocument/2006/relationships" id="256" r:id="Rbb7821af05bf4566"/>
    <p:sldId xmlns:r="http://schemas.openxmlformats.org/officeDocument/2006/relationships" id="257" r:id="Rb367117c3cbd46f9"/>
    <p:sldId xmlns:r="http://schemas.openxmlformats.org/officeDocument/2006/relationships" id="258" r:id="Rfe2f1042129a4a6d"/>
    <p:sldId xmlns:r="http://schemas.openxmlformats.org/officeDocument/2006/relationships" id="259" r:id="R40183a01fa1049d6"/>
    <p:sldId xmlns:r="http://schemas.openxmlformats.org/officeDocument/2006/relationships" id="260" r:id="R4e570dc9967f4747"/>
    <p:sldId xmlns:r="http://schemas.openxmlformats.org/officeDocument/2006/relationships" id="261" r:id="R77ecd7f74eaa4fce"/>
    <p:sldId xmlns:r="http://schemas.openxmlformats.org/officeDocument/2006/relationships" id="262" r:id="R507076e778d4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812b52b03489d" /><Relationship Type="http://schemas.openxmlformats.org/officeDocument/2006/relationships/slide" Target="/ppt/slides/slide1.xml" Id="Rbb7821af05bf4566" /><Relationship Type="http://schemas.openxmlformats.org/officeDocument/2006/relationships/slide" Target="/ppt/slides/slide2.xml" Id="Rb367117c3cbd46f9" /><Relationship Type="http://schemas.openxmlformats.org/officeDocument/2006/relationships/slide" Target="/ppt/slides/slide3.xml" Id="Rfe2f1042129a4a6d" /><Relationship Type="http://schemas.openxmlformats.org/officeDocument/2006/relationships/slide" Target="/ppt/slides/slide4.xml" Id="R40183a01fa1049d6" /><Relationship Type="http://schemas.openxmlformats.org/officeDocument/2006/relationships/slide" Target="/ppt/slides/slide5.xml" Id="R4e570dc9967f4747" /><Relationship Type="http://schemas.openxmlformats.org/officeDocument/2006/relationships/slide" Target="/ppt/slides/slide6.xml" Id="R77ecd7f74eaa4fce" /><Relationship Type="http://schemas.openxmlformats.org/officeDocument/2006/relationships/slide" Target="/ppt/slides/slide7.xml" Id="R507076e778d4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a74cf340c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bdacf4934a6d" /><Relationship Type="http://schemas.openxmlformats.org/officeDocument/2006/relationships/theme" Target="/ppt/slideMasters/theme/theme1.xml" Id="R3723bf8dbfdd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8bdacf493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c06396449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7c11c4c0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71615985a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3f9f24fa2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aa0fd5c8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7911a25940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321743d93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ALEKSANDERSEN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