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2eb865202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d4edd77504a9e"/>
  </p:sldMasterIdLst>
  <p:sldIdLst>
    <p:sldId xmlns:r="http://schemas.openxmlformats.org/officeDocument/2006/relationships" id="256" r:id="R70e22bcb4f5a453f"/>
    <p:sldId xmlns:r="http://schemas.openxmlformats.org/officeDocument/2006/relationships" id="257" r:id="R2d87e5e9a02647c3"/>
    <p:sldId xmlns:r="http://schemas.openxmlformats.org/officeDocument/2006/relationships" id="258" r:id="R509f7f4e34a84bbb"/>
    <p:sldId xmlns:r="http://schemas.openxmlformats.org/officeDocument/2006/relationships" id="259" r:id="R905fee6b003f430b"/>
    <p:sldId xmlns:r="http://schemas.openxmlformats.org/officeDocument/2006/relationships" id="260" r:id="Rab714fc8fa6b45ac"/>
    <p:sldId xmlns:r="http://schemas.openxmlformats.org/officeDocument/2006/relationships" id="261" r:id="R5cdbd540cb38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d4edd77504a9e" /><Relationship Type="http://schemas.openxmlformats.org/officeDocument/2006/relationships/slide" Target="/ppt/slides/slide1.xml" Id="R70e22bcb4f5a453f" /><Relationship Type="http://schemas.openxmlformats.org/officeDocument/2006/relationships/slide" Target="/ppt/slides/slide2.xml" Id="R2d87e5e9a02647c3" /><Relationship Type="http://schemas.openxmlformats.org/officeDocument/2006/relationships/slide" Target="/ppt/slides/slide3.xml" Id="R509f7f4e34a84bbb" /><Relationship Type="http://schemas.openxmlformats.org/officeDocument/2006/relationships/slide" Target="/ppt/slides/slide4.xml" Id="R905fee6b003f430b" /><Relationship Type="http://schemas.openxmlformats.org/officeDocument/2006/relationships/slide" Target="/ppt/slides/slide5.xml" Id="Rab714fc8fa6b45ac" /><Relationship Type="http://schemas.openxmlformats.org/officeDocument/2006/relationships/slide" Target="/ppt/slides/slide6.xml" Id="R5cdbd540cb38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c646c25ea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e8181cae40dc" /><Relationship Type="http://schemas.openxmlformats.org/officeDocument/2006/relationships/theme" Target="/ppt/slideMasters/theme/theme1.xml" Id="Rccad61564ee2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ee8181cae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f2c634de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8782afa2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8b310336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d1419a319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e6b814de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ecf52d556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