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e3716d02a94d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1664de882c4987"/>
  </p:sldMasterIdLst>
  <p:sldIdLst>
    <p:sldId xmlns:r="http://schemas.openxmlformats.org/officeDocument/2006/relationships" id="256" r:id="R3b66d1bbd1d942e4"/>
    <p:sldId xmlns:r="http://schemas.openxmlformats.org/officeDocument/2006/relationships" id="257" r:id="Rdcf066727aef433a"/>
    <p:sldId xmlns:r="http://schemas.openxmlformats.org/officeDocument/2006/relationships" id="258" r:id="R8d0d4717117c4140"/>
    <p:sldId xmlns:r="http://schemas.openxmlformats.org/officeDocument/2006/relationships" id="259" r:id="R5ee5bb037d83428a"/>
    <p:sldId xmlns:r="http://schemas.openxmlformats.org/officeDocument/2006/relationships" id="260" r:id="R4c31982574b8416e"/>
    <p:sldId xmlns:r="http://schemas.openxmlformats.org/officeDocument/2006/relationships" id="261" r:id="Rb11ceed2876944f5"/>
    <p:sldId xmlns:r="http://schemas.openxmlformats.org/officeDocument/2006/relationships" id="262" r:id="Red821436d32642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664de882c4987" /><Relationship Type="http://schemas.openxmlformats.org/officeDocument/2006/relationships/slide" Target="/ppt/slides/slide1.xml" Id="R3b66d1bbd1d942e4" /><Relationship Type="http://schemas.openxmlformats.org/officeDocument/2006/relationships/slide" Target="/ppt/slides/slide2.xml" Id="Rdcf066727aef433a" /><Relationship Type="http://schemas.openxmlformats.org/officeDocument/2006/relationships/slide" Target="/ppt/slides/slide3.xml" Id="R8d0d4717117c4140" /><Relationship Type="http://schemas.openxmlformats.org/officeDocument/2006/relationships/slide" Target="/ppt/slides/slide4.xml" Id="R5ee5bb037d83428a" /><Relationship Type="http://schemas.openxmlformats.org/officeDocument/2006/relationships/slide" Target="/ppt/slides/slide5.xml" Id="R4c31982574b8416e" /><Relationship Type="http://schemas.openxmlformats.org/officeDocument/2006/relationships/slide" Target="/ppt/slides/slide6.xml" Id="Rb11ceed2876944f5" /><Relationship Type="http://schemas.openxmlformats.org/officeDocument/2006/relationships/slide" Target="/ppt/slides/slide7.xml" Id="Red821436d32642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9c863354f42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8720c18f64cf7" /><Relationship Type="http://schemas.openxmlformats.org/officeDocument/2006/relationships/theme" Target="/ppt/slideMasters/theme/theme1.xml" Id="Rc88ee861957642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c8720c18f64c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7adf22f4146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407f581ab4e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af656b9684d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b4900c36b4b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9dc9f1d9245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72a1ac47b41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69fa237f84f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RODVANG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RODVANG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496 664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3 989 124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11 338 639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12 451 880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 LINDA JANNE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58E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96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post@jessheimbil.no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898 896 382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