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158434724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a2bdc73744998"/>
  </p:sldMasterIdLst>
  <p:sldIdLst>
    <p:sldId xmlns:r="http://schemas.openxmlformats.org/officeDocument/2006/relationships" id="256" r:id="Raa0ccc24ba634cc1"/>
    <p:sldId xmlns:r="http://schemas.openxmlformats.org/officeDocument/2006/relationships" id="257" r:id="R741a28e2ca5f4b2e"/>
    <p:sldId xmlns:r="http://schemas.openxmlformats.org/officeDocument/2006/relationships" id="258" r:id="R1d90fe6557334c10"/>
    <p:sldId xmlns:r="http://schemas.openxmlformats.org/officeDocument/2006/relationships" id="259" r:id="R0ea7c4bcaafb4bca"/>
    <p:sldId xmlns:r="http://schemas.openxmlformats.org/officeDocument/2006/relationships" id="260" r:id="Rd4fa7f0384b2401f"/>
    <p:sldId xmlns:r="http://schemas.openxmlformats.org/officeDocument/2006/relationships" id="261" r:id="R11663e4a46a9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a2bdc73744998" /><Relationship Type="http://schemas.openxmlformats.org/officeDocument/2006/relationships/slide" Target="/ppt/slides/slide1.xml" Id="Raa0ccc24ba634cc1" /><Relationship Type="http://schemas.openxmlformats.org/officeDocument/2006/relationships/slide" Target="/ppt/slides/slide2.xml" Id="R741a28e2ca5f4b2e" /><Relationship Type="http://schemas.openxmlformats.org/officeDocument/2006/relationships/slide" Target="/ppt/slides/slide3.xml" Id="R1d90fe6557334c10" /><Relationship Type="http://schemas.openxmlformats.org/officeDocument/2006/relationships/slide" Target="/ppt/slides/slide4.xml" Id="R0ea7c4bcaafb4bca" /><Relationship Type="http://schemas.openxmlformats.org/officeDocument/2006/relationships/slide" Target="/ppt/slides/slide5.xml" Id="Rd4fa7f0384b2401f" /><Relationship Type="http://schemas.openxmlformats.org/officeDocument/2006/relationships/slide" Target="/ppt/slides/slide6.xml" Id="R11663e4a46a9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028b1f2b0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17156535491e" /><Relationship Type="http://schemas.openxmlformats.org/officeDocument/2006/relationships/theme" Target="/ppt/slideMasters/theme/theme1.xml" Id="Rf4ea49d0d688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417156535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e11fa9ee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726f6c78d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1995bff2f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3bbb4b52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a77ce6d8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d95f05ef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