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f103fab50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47d2eaada411b"/>
  </p:sldMasterIdLst>
  <p:sldIdLst>
    <p:sldId xmlns:r="http://schemas.openxmlformats.org/officeDocument/2006/relationships" id="256" r:id="R6d0be0bce83e4cce"/>
    <p:sldId xmlns:r="http://schemas.openxmlformats.org/officeDocument/2006/relationships" id="257" r:id="R0909ab6f38be4d29"/>
    <p:sldId xmlns:r="http://schemas.openxmlformats.org/officeDocument/2006/relationships" id="258" r:id="Rc6350423f28a4906"/>
    <p:sldId xmlns:r="http://schemas.openxmlformats.org/officeDocument/2006/relationships" id="259" r:id="R13bd74107d1b47b4"/>
    <p:sldId xmlns:r="http://schemas.openxmlformats.org/officeDocument/2006/relationships" id="260" r:id="R9a05a94b9afb45c5"/>
    <p:sldId xmlns:r="http://schemas.openxmlformats.org/officeDocument/2006/relationships" id="261" r:id="R0ed230f2736b4236"/>
    <p:sldId xmlns:r="http://schemas.openxmlformats.org/officeDocument/2006/relationships" id="262" r:id="R5491785b4e87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47d2eaada411b" /><Relationship Type="http://schemas.openxmlformats.org/officeDocument/2006/relationships/slide" Target="/ppt/slides/slide1.xml" Id="R6d0be0bce83e4cce" /><Relationship Type="http://schemas.openxmlformats.org/officeDocument/2006/relationships/slide" Target="/ppt/slides/slide2.xml" Id="R0909ab6f38be4d29" /><Relationship Type="http://schemas.openxmlformats.org/officeDocument/2006/relationships/slide" Target="/ppt/slides/slide3.xml" Id="Rc6350423f28a4906" /><Relationship Type="http://schemas.openxmlformats.org/officeDocument/2006/relationships/slide" Target="/ppt/slides/slide4.xml" Id="R13bd74107d1b47b4" /><Relationship Type="http://schemas.openxmlformats.org/officeDocument/2006/relationships/slide" Target="/ppt/slides/slide5.xml" Id="R9a05a94b9afb45c5" /><Relationship Type="http://schemas.openxmlformats.org/officeDocument/2006/relationships/slide" Target="/ppt/slides/slide6.xml" Id="R0ed230f2736b4236" /><Relationship Type="http://schemas.openxmlformats.org/officeDocument/2006/relationships/slide" Target="/ppt/slides/slide7.xml" Id="R5491785b4e87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604ecbc77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e7544c904e88" /><Relationship Type="http://schemas.openxmlformats.org/officeDocument/2006/relationships/theme" Target="/ppt/slideMasters/theme/theme1.xml" Id="R478d7667253c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7e7544c90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cc3eec2f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b7a72b97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9d3ee301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f78f6e66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b95b527f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82da576a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926053f1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