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fb510badf43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311130ee9747b1"/>
  </p:sldMasterIdLst>
  <p:sldIdLst>
    <p:sldId xmlns:r="http://schemas.openxmlformats.org/officeDocument/2006/relationships" id="256" r:id="R33309b77421548aa"/>
    <p:sldId xmlns:r="http://schemas.openxmlformats.org/officeDocument/2006/relationships" id="257" r:id="R842c9458d5d84a1c"/>
    <p:sldId xmlns:r="http://schemas.openxmlformats.org/officeDocument/2006/relationships" id="258" r:id="Rc10f166cd5dc48a1"/>
    <p:sldId xmlns:r="http://schemas.openxmlformats.org/officeDocument/2006/relationships" id="259" r:id="R838e57e648e24340"/>
    <p:sldId xmlns:r="http://schemas.openxmlformats.org/officeDocument/2006/relationships" id="260" r:id="Rac026b90b52c4f27"/>
    <p:sldId xmlns:r="http://schemas.openxmlformats.org/officeDocument/2006/relationships" id="261" r:id="R442bda9a56424b07"/>
    <p:sldId xmlns:r="http://schemas.openxmlformats.org/officeDocument/2006/relationships" id="262" r:id="R3af366fbd29a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11130ee9747b1" /><Relationship Type="http://schemas.openxmlformats.org/officeDocument/2006/relationships/slide" Target="/ppt/slides/slide1.xml" Id="R33309b77421548aa" /><Relationship Type="http://schemas.openxmlformats.org/officeDocument/2006/relationships/slide" Target="/ppt/slides/slide2.xml" Id="R842c9458d5d84a1c" /><Relationship Type="http://schemas.openxmlformats.org/officeDocument/2006/relationships/slide" Target="/ppt/slides/slide3.xml" Id="Rc10f166cd5dc48a1" /><Relationship Type="http://schemas.openxmlformats.org/officeDocument/2006/relationships/slide" Target="/ppt/slides/slide4.xml" Id="R838e57e648e24340" /><Relationship Type="http://schemas.openxmlformats.org/officeDocument/2006/relationships/slide" Target="/ppt/slides/slide5.xml" Id="Rac026b90b52c4f27" /><Relationship Type="http://schemas.openxmlformats.org/officeDocument/2006/relationships/slide" Target="/ppt/slides/slide6.xml" Id="R442bda9a56424b07" /><Relationship Type="http://schemas.openxmlformats.org/officeDocument/2006/relationships/slide" Target="/ppt/slides/slide7.xml" Id="R3af366fbd29a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4b6a0cf704d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d49fe6cd04051" /><Relationship Type="http://schemas.openxmlformats.org/officeDocument/2006/relationships/theme" Target="/ppt/slideMasters/theme/theme1.xml" Id="R812fdcc0591a4f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d49fe6cd0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dc9436cca4d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5677b5a424c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e5603b755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10c3d561240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3ad070eeb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383d631540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917b93f79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SNF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26 975 327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27 263 300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Sælenveien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5143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898 601 692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SNF HOLDING AS</a:t>
            </a:r>
          </a:p>
        </p:txBody>
      </p:sp>
    </p:spTree>
  </p:cSld>
  <p:clrMapOvr>
    <a:masterClrMapping xmlns:a="http://schemas.openxmlformats.org/drawingml/2006/main"/>
  </p:clrMapOvr>
</p:sld>
</file>