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aa49d2dd7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928bc6eba4e8b"/>
  </p:sldMasterIdLst>
  <p:sldIdLst>
    <p:sldId xmlns:r="http://schemas.openxmlformats.org/officeDocument/2006/relationships" id="256" r:id="R78715f3693a441eb"/>
    <p:sldId xmlns:r="http://schemas.openxmlformats.org/officeDocument/2006/relationships" id="257" r:id="Rf8fb3a5c6c31405c"/>
    <p:sldId xmlns:r="http://schemas.openxmlformats.org/officeDocument/2006/relationships" id="258" r:id="R0a1bfd3017ef4e47"/>
    <p:sldId xmlns:r="http://schemas.openxmlformats.org/officeDocument/2006/relationships" id="259" r:id="R8b64cd5f59a64c7f"/>
    <p:sldId xmlns:r="http://schemas.openxmlformats.org/officeDocument/2006/relationships" id="260" r:id="Re646ff4cf70140ee"/>
    <p:sldId xmlns:r="http://schemas.openxmlformats.org/officeDocument/2006/relationships" id="261" r:id="R5a924d767e514b46"/>
    <p:sldId xmlns:r="http://schemas.openxmlformats.org/officeDocument/2006/relationships" id="262" r:id="R11cb08d10134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928bc6eba4e8b" /><Relationship Type="http://schemas.openxmlformats.org/officeDocument/2006/relationships/slide" Target="/ppt/slides/slide1.xml" Id="R78715f3693a441eb" /><Relationship Type="http://schemas.openxmlformats.org/officeDocument/2006/relationships/slide" Target="/ppt/slides/slide2.xml" Id="Rf8fb3a5c6c31405c" /><Relationship Type="http://schemas.openxmlformats.org/officeDocument/2006/relationships/slide" Target="/ppt/slides/slide3.xml" Id="R0a1bfd3017ef4e47" /><Relationship Type="http://schemas.openxmlformats.org/officeDocument/2006/relationships/slide" Target="/ppt/slides/slide4.xml" Id="R8b64cd5f59a64c7f" /><Relationship Type="http://schemas.openxmlformats.org/officeDocument/2006/relationships/slide" Target="/ppt/slides/slide5.xml" Id="Re646ff4cf70140ee" /><Relationship Type="http://schemas.openxmlformats.org/officeDocument/2006/relationships/slide" Target="/ppt/slides/slide6.xml" Id="R5a924d767e514b46" /><Relationship Type="http://schemas.openxmlformats.org/officeDocument/2006/relationships/slide" Target="/ppt/slides/slide7.xml" Id="R11cb08d10134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f3aa4a94d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1a75e6a1469a" /><Relationship Type="http://schemas.openxmlformats.org/officeDocument/2006/relationships/theme" Target="/ppt/slideMasters/theme/theme1.xml" Id="Rcb3a0a2709f6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01a75e6a1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ac505f88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914d23b39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812081d6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b4db52a3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bd0d689f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519270d0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ae066df72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