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b81476409649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5421cbe6e54054"/>
  </p:sldMasterIdLst>
  <p:sldIdLst>
    <p:sldId xmlns:r="http://schemas.openxmlformats.org/officeDocument/2006/relationships" id="256" r:id="R2aec36009cbb4382"/>
    <p:sldId xmlns:r="http://schemas.openxmlformats.org/officeDocument/2006/relationships" id="257" r:id="R1dc4466904334430"/>
    <p:sldId xmlns:r="http://schemas.openxmlformats.org/officeDocument/2006/relationships" id="258" r:id="R3f308b484e004f43"/>
    <p:sldId xmlns:r="http://schemas.openxmlformats.org/officeDocument/2006/relationships" id="259" r:id="R59df45da9950404a"/>
    <p:sldId xmlns:r="http://schemas.openxmlformats.org/officeDocument/2006/relationships" id="260" r:id="Rd3befb42541440cb"/>
    <p:sldId xmlns:r="http://schemas.openxmlformats.org/officeDocument/2006/relationships" id="261" r:id="R6971f6763e5547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5421cbe6e54054" /><Relationship Type="http://schemas.openxmlformats.org/officeDocument/2006/relationships/slide" Target="/ppt/slides/slide1.xml" Id="R2aec36009cbb4382" /><Relationship Type="http://schemas.openxmlformats.org/officeDocument/2006/relationships/slide" Target="/ppt/slides/slide2.xml" Id="R1dc4466904334430" /><Relationship Type="http://schemas.openxmlformats.org/officeDocument/2006/relationships/slide" Target="/ppt/slides/slide3.xml" Id="R3f308b484e004f43" /><Relationship Type="http://schemas.openxmlformats.org/officeDocument/2006/relationships/slide" Target="/ppt/slides/slide4.xml" Id="R59df45da9950404a" /><Relationship Type="http://schemas.openxmlformats.org/officeDocument/2006/relationships/slide" Target="/ppt/slides/slide5.xml" Id="Rd3befb42541440cb" /><Relationship Type="http://schemas.openxmlformats.org/officeDocument/2006/relationships/slide" Target="/ppt/slides/slide6.xml" Id="R6971f6763e5547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90f4a5aafb49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95607473d4699" /><Relationship Type="http://schemas.openxmlformats.org/officeDocument/2006/relationships/theme" Target="/ppt/slideMasters/theme/theme1.xml" Id="R2464dd97fd6a4f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a95607473d46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ff0b1af1c043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0f576395743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3e79cf58f48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766452c684d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290768f2248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eb012882246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VALDRES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VALDRES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VALDRES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VALDRES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VALDRES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VALDRES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Hege Kvandahl, Malerhaugveien 32E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htronrud@gmail.com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898 584 062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VALDRES REVISJON AS</a:t>
            </a:r>
          </a:p>
        </p:txBody>
      </p:sp>
    </p:spTree>
  </p:cSld>
  <p:clrMapOvr>
    <a:masterClrMapping xmlns:a="http://schemas.openxmlformats.org/drawingml/2006/main"/>
  </p:clrMapOvr>
</p:sld>
</file>