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2624f9220d45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e6e63024874421"/>
  </p:sldMasterIdLst>
  <p:sldIdLst>
    <p:sldId xmlns:r="http://schemas.openxmlformats.org/officeDocument/2006/relationships" id="256" r:id="R813a5f1daeae4874"/>
    <p:sldId xmlns:r="http://schemas.openxmlformats.org/officeDocument/2006/relationships" id="257" r:id="Raec81be39ba54713"/>
    <p:sldId xmlns:r="http://schemas.openxmlformats.org/officeDocument/2006/relationships" id="258" r:id="R7a1574f2859c4677"/>
    <p:sldId xmlns:r="http://schemas.openxmlformats.org/officeDocument/2006/relationships" id="259" r:id="R083e7c5b81bd44f7"/>
    <p:sldId xmlns:r="http://schemas.openxmlformats.org/officeDocument/2006/relationships" id="260" r:id="R379cf77dd5e84ff6"/>
    <p:sldId xmlns:r="http://schemas.openxmlformats.org/officeDocument/2006/relationships" id="261" r:id="R9c1c781802104bab"/>
    <p:sldId xmlns:r="http://schemas.openxmlformats.org/officeDocument/2006/relationships" id="262" r:id="R5027fe21df5c48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e6e63024874421" /><Relationship Type="http://schemas.openxmlformats.org/officeDocument/2006/relationships/slide" Target="/ppt/slides/slide1.xml" Id="R813a5f1daeae4874" /><Relationship Type="http://schemas.openxmlformats.org/officeDocument/2006/relationships/slide" Target="/ppt/slides/slide2.xml" Id="Raec81be39ba54713" /><Relationship Type="http://schemas.openxmlformats.org/officeDocument/2006/relationships/slide" Target="/ppt/slides/slide3.xml" Id="R7a1574f2859c4677" /><Relationship Type="http://schemas.openxmlformats.org/officeDocument/2006/relationships/slide" Target="/ppt/slides/slide4.xml" Id="R083e7c5b81bd44f7" /><Relationship Type="http://schemas.openxmlformats.org/officeDocument/2006/relationships/slide" Target="/ppt/slides/slide5.xml" Id="R379cf77dd5e84ff6" /><Relationship Type="http://schemas.openxmlformats.org/officeDocument/2006/relationships/slide" Target="/ppt/slides/slide6.xml" Id="R9c1c781802104bab" /><Relationship Type="http://schemas.openxmlformats.org/officeDocument/2006/relationships/slide" Target="/ppt/slides/slide7.xml" Id="R5027fe21df5c48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c640d9440f46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dffca6310463b" /><Relationship Type="http://schemas.openxmlformats.org/officeDocument/2006/relationships/theme" Target="/ppt/slideMasters/theme/theme1.xml" Id="R3e7ac9632e2346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edffca631046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b2d9ea97e4e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a1905c92a40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16b6e675949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14c5050614b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69b4531c54d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dcd9e6fc446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80c060aac48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THEVIK MEK VERKSTED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THEVIK MEK VERKSTED AS ble etablert [år] og holder til i Hellandsjøen.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3 325 806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438 053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456 204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4 996 521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5 625 971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THEVIK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Bjørknesveien 355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7206 Hellandsjøen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tmv@hemne.as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898 570 622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