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17860bfcbd4a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0c9b944db44943"/>
  </p:sldMasterIdLst>
  <p:sldIdLst>
    <p:sldId xmlns:r="http://schemas.openxmlformats.org/officeDocument/2006/relationships" id="256" r:id="R2bb7b69374de43cc"/>
    <p:sldId xmlns:r="http://schemas.openxmlformats.org/officeDocument/2006/relationships" id="257" r:id="Rf7a845b054d64403"/>
    <p:sldId xmlns:r="http://schemas.openxmlformats.org/officeDocument/2006/relationships" id="258" r:id="Rfa0dd8385346497e"/>
    <p:sldId xmlns:r="http://schemas.openxmlformats.org/officeDocument/2006/relationships" id="259" r:id="Rb531d741441b4c27"/>
    <p:sldId xmlns:r="http://schemas.openxmlformats.org/officeDocument/2006/relationships" id="260" r:id="R3be2a04a69ca4197"/>
    <p:sldId xmlns:r="http://schemas.openxmlformats.org/officeDocument/2006/relationships" id="261" r:id="Raa35e3f26d0d409b"/>
    <p:sldId xmlns:r="http://schemas.openxmlformats.org/officeDocument/2006/relationships" id="262" r:id="R5cf460de3710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c9b944db44943" /><Relationship Type="http://schemas.openxmlformats.org/officeDocument/2006/relationships/slide" Target="/ppt/slides/slide1.xml" Id="R2bb7b69374de43cc" /><Relationship Type="http://schemas.openxmlformats.org/officeDocument/2006/relationships/slide" Target="/ppt/slides/slide2.xml" Id="Rf7a845b054d64403" /><Relationship Type="http://schemas.openxmlformats.org/officeDocument/2006/relationships/slide" Target="/ppt/slides/slide3.xml" Id="Rfa0dd8385346497e" /><Relationship Type="http://schemas.openxmlformats.org/officeDocument/2006/relationships/slide" Target="/ppt/slides/slide4.xml" Id="Rb531d741441b4c27" /><Relationship Type="http://schemas.openxmlformats.org/officeDocument/2006/relationships/slide" Target="/ppt/slides/slide5.xml" Id="R3be2a04a69ca4197" /><Relationship Type="http://schemas.openxmlformats.org/officeDocument/2006/relationships/slide" Target="/ppt/slides/slide6.xml" Id="Raa35e3f26d0d409b" /><Relationship Type="http://schemas.openxmlformats.org/officeDocument/2006/relationships/slide" Target="/ppt/slides/slide7.xml" Id="R5cf460de3710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cc8230c48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f12cc103b4704" /><Relationship Type="http://schemas.openxmlformats.org/officeDocument/2006/relationships/theme" Target="/ppt/slideMasters/theme/theme1.xml" Id="R737fe69e242448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f12cc103b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025058b6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871d9049b4a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5a85111a0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7ed2991d9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a074a1093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bb2dbb4dc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635a2fed8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GUSTERUD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4 639 916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13 153 158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GUSTERUD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898 517 012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GUSTERUD HOLDING AS</a:t>
            </a:r>
          </a:p>
        </p:txBody>
      </p:sp>
    </p:spTree>
  </p:cSld>
  <p:clrMapOvr>
    <a:masterClrMapping xmlns:a="http://schemas.openxmlformats.org/drawingml/2006/main"/>
  </p:clrMapOvr>
</p:sld>
</file>