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ffcbd3b5bf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bfbaf476bc4681"/>
  </p:sldMasterIdLst>
  <p:sldIdLst>
    <p:sldId xmlns:r="http://schemas.openxmlformats.org/officeDocument/2006/relationships" id="256" r:id="Re4078c1b17ca44b1"/>
    <p:sldId xmlns:r="http://schemas.openxmlformats.org/officeDocument/2006/relationships" id="257" r:id="R81c4654d91a04d5c"/>
    <p:sldId xmlns:r="http://schemas.openxmlformats.org/officeDocument/2006/relationships" id="258" r:id="Rbe47d37bb3b744bc"/>
    <p:sldId xmlns:r="http://schemas.openxmlformats.org/officeDocument/2006/relationships" id="259" r:id="R04ef0d2d71ca47fe"/>
    <p:sldId xmlns:r="http://schemas.openxmlformats.org/officeDocument/2006/relationships" id="260" r:id="R018ac852f2de4a1d"/>
    <p:sldId xmlns:r="http://schemas.openxmlformats.org/officeDocument/2006/relationships" id="261" r:id="R985109c5dc2a445b"/>
    <p:sldId xmlns:r="http://schemas.openxmlformats.org/officeDocument/2006/relationships" id="262" r:id="R7c142fd310044b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fbaf476bc4681" /><Relationship Type="http://schemas.openxmlformats.org/officeDocument/2006/relationships/slide" Target="/ppt/slides/slide1.xml" Id="Re4078c1b17ca44b1" /><Relationship Type="http://schemas.openxmlformats.org/officeDocument/2006/relationships/slide" Target="/ppt/slides/slide2.xml" Id="R81c4654d91a04d5c" /><Relationship Type="http://schemas.openxmlformats.org/officeDocument/2006/relationships/slide" Target="/ppt/slides/slide3.xml" Id="Rbe47d37bb3b744bc" /><Relationship Type="http://schemas.openxmlformats.org/officeDocument/2006/relationships/slide" Target="/ppt/slides/slide4.xml" Id="R04ef0d2d71ca47fe" /><Relationship Type="http://schemas.openxmlformats.org/officeDocument/2006/relationships/slide" Target="/ppt/slides/slide5.xml" Id="R018ac852f2de4a1d" /><Relationship Type="http://schemas.openxmlformats.org/officeDocument/2006/relationships/slide" Target="/ppt/slides/slide6.xml" Id="R985109c5dc2a445b" /><Relationship Type="http://schemas.openxmlformats.org/officeDocument/2006/relationships/slide" Target="/ppt/slides/slide7.xml" Id="R7c142fd310044b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77962984143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5a696915f438f" /><Relationship Type="http://schemas.openxmlformats.org/officeDocument/2006/relationships/theme" Target="/ppt/slideMasters/theme/theme1.xml" Id="R4e589f0f29eb44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a5a696915f43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70e1c988b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41cc7d53b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8324eee794e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ca2504a9b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d421a74364a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f6e7251da47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d40d86375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NEC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6 665 622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10 819 193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GROUP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898 438 422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NEC AS</a:t>
            </a:r>
          </a:p>
        </p:txBody>
      </p:sp>
    </p:spTree>
  </p:cSld>
  <p:clrMapOvr>
    <a:masterClrMapping xmlns:a="http://schemas.openxmlformats.org/drawingml/2006/main"/>
  </p:clrMapOvr>
</p:sld>
</file>