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d431bb7134c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0a53de42b4d93"/>
  </p:sldMasterIdLst>
  <p:sldIdLst>
    <p:sldId xmlns:r="http://schemas.openxmlformats.org/officeDocument/2006/relationships" id="256" r:id="R14c6d936f7de4ce3"/>
    <p:sldId xmlns:r="http://schemas.openxmlformats.org/officeDocument/2006/relationships" id="257" r:id="Rdfb75967a45f465e"/>
    <p:sldId xmlns:r="http://schemas.openxmlformats.org/officeDocument/2006/relationships" id="258" r:id="Ra398353b27d44c42"/>
    <p:sldId xmlns:r="http://schemas.openxmlformats.org/officeDocument/2006/relationships" id="259" r:id="R3cff09b6c7994489"/>
    <p:sldId xmlns:r="http://schemas.openxmlformats.org/officeDocument/2006/relationships" id="260" r:id="R400d0423e4054b45"/>
    <p:sldId xmlns:r="http://schemas.openxmlformats.org/officeDocument/2006/relationships" id="261" r:id="Rc9c4c3558b444f7f"/>
    <p:sldId xmlns:r="http://schemas.openxmlformats.org/officeDocument/2006/relationships" id="262" r:id="R9511927ac14f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0a53de42b4d93" /><Relationship Type="http://schemas.openxmlformats.org/officeDocument/2006/relationships/slide" Target="/ppt/slides/slide1.xml" Id="R14c6d936f7de4ce3" /><Relationship Type="http://schemas.openxmlformats.org/officeDocument/2006/relationships/slide" Target="/ppt/slides/slide2.xml" Id="Rdfb75967a45f465e" /><Relationship Type="http://schemas.openxmlformats.org/officeDocument/2006/relationships/slide" Target="/ppt/slides/slide3.xml" Id="Ra398353b27d44c42" /><Relationship Type="http://schemas.openxmlformats.org/officeDocument/2006/relationships/slide" Target="/ppt/slides/slide4.xml" Id="R3cff09b6c7994489" /><Relationship Type="http://schemas.openxmlformats.org/officeDocument/2006/relationships/slide" Target="/ppt/slides/slide5.xml" Id="R400d0423e4054b45" /><Relationship Type="http://schemas.openxmlformats.org/officeDocument/2006/relationships/slide" Target="/ppt/slides/slide6.xml" Id="Rc9c4c3558b444f7f" /><Relationship Type="http://schemas.openxmlformats.org/officeDocument/2006/relationships/slide" Target="/ppt/slides/slide7.xml" Id="R9511927ac14f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00e6066f0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46e70eef4c1e" /><Relationship Type="http://schemas.openxmlformats.org/officeDocument/2006/relationships/theme" Target="/ppt/slideMasters/theme/theme1.xml" Id="Rc3c8c432389c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546e70eef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910c599a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07639a849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00770d56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af05213d4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f7f04375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22f5fc1c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0ee18b98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BIOFRAKT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BIOFRAKT AS ble etablert [år] og holder til i Gjemnes.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1 395 227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LINDSET EDVIN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Storlandsvegen 402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6633 Gjemnes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898 018 792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BIOFRAKT AS</a:t>
            </a:r>
          </a:p>
        </p:txBody>
      </p:sp>
    </p:spTree>
  </p:cSld>
  <p:clrMapOvr>
    <a:masterClrMapping xmlns:a="http://schemas.openxmlformats.org/drawingml/2006/main"/>
  </p:clrMapOvr>
</p:sld>
</file>