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b39408382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e04bdb3c74c75"/>
  </p:sldMasterIdLst>
  <p:sldIdLst>
    <p:sldId xmlns:r="http://schemas.openxmlformats.org/officeDocument/2006/relationships" id="256" r:id="Rc43b0a7db8bf418c"/>
    <p:sldId xmlns:r="http://schemas.openxmlformats.org/officeDocument/2006/relationships" id="257" r:id="R015895a2c3e74eee"/>
    <p:sldId xmlns:r="http://schemas.openxmlformats.org/officeDocument/2006/relationships" id="258" r:id="Raf3d8fc4e08d49a8"/>
    <p:sldId xmlns:r="http://schemas.openxmlformats.org/officeDocument/2006/relationships" id="259" r:id="R676a12a00a8d4823"/>
    <p:sldId xmlns:r="http://schemas.openxmlformats.org/officeDocument/2006/relationships" id="260" r:id="Rc0a7361fc4c94aca"/>
    <p:sldId xmlns:r="http://schemas.openxmlformats.org/officeDocument/2006/relationships" id="261" r:id="R8754041e1da1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e04bdb3c74c75" /><Relationship Type="http://schemas.openxmlformats.org/officeDocument/2006/relationships/slide" Target="/ppt/slides/slide1.xml" Id="Rc43b0a7db8bf418c" /><Relationship Type="http://schemas.openxmlformats.org/officeDocument/2006/relationships/slide" Target="/ppt/slides/slide2.xml" Id="R015895a2c3e74eee" /><Relationship Type="http://schemas.openxmlformats.org/officeDocument/2006/relationships/slide" Target="/ppt/slides/slide3.xml" Id="Raf3d8fc4e08d49a8" /><Relationship Type="http://schemas.openxmlformats.org/officeDocument/2006/relationships/slide" Target="/ppt/slides/slide4.xml" Id="R676a12a00a8d4823" /><Relationship Type="http://schemas.openxmlformats.org/officeDocument/2006/relationships/slide" Target="/ppt/slides/slide5.xml" Id="Rc0a7361fc4c94aca" /><Relationship Type="http://schemas.openxmlformats.org/officeDocument/2006/relationships/slide" Target="/ppt/slides/slide6.xml" Id="R8754041e1da1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ce9639a45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f99b55a64598" /><Relationship Type="http://schemas.openxmlformats.org/officeDocument/2006/relationships/theme" Target="/ppt/slideMasters/theme/theme1.xml" Id="R60fe944eb522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0f99b55a6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c011194e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b43c2e08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6e70d982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a107fe63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e9cc86b1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583c8fed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BIOFRAKT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Storlandsvegen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