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75efc3bd1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bf623b4c744fd9"/>
  </p:sldMasterIdLst>
  <p:sldIdLst>
    <p:sldId xmlns:r="http://schemas.openxmlformats.org/officeDocument/2006/relationships" id="256" r:id="R7c19fb726a454907"/>
    <p:sldId xmlns:r="http://schemas.openxmlformats.org/officeDocument/2006/relationships" id="257" r:id="R558fc41a03154529"/>
    <p:sldId xmlns:r="http://schemas.openxmlformats.org/officeDocument/2006/relationships" id="258" r:id="R18c252be698348b6"/>
    <p:sldId xmlns:r="http://schemas.openxmlformats.org/officeDocument/2006/relationships" id="259" r:id="R10c16d643d244401"/>
    <p:sldId xmlns:r="http://schemas.openxmlformats.org/officeDocument/2006/relationships" id="260" r:id="R57ef69101f3444c6"/>
    <p:sldId xmlns:r="http://schemas.openxmlformats.org/officeDocument/2006/relationships" id="261" r:id="Rc53e84977ccf4185"/>
    <p:sldId xmlns:r="http://schemas.openxmlformats.org/officeDocument/2006/relationships" id="262" r:id="R202344c2206e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f623b4c744fd9" /><Relationship Type="http://schemas.openxmlformats.org/officeDocument/2006/relationships/slide" Target="/ppt/slides/slide1.xml" Id="R7c19fb726a454907" /><Relationship Type="http://schemas.openxmlformats.org/officeDocument/2006/relationships/slide" Target="/ppt/slides/slide2.xml" Id="R558fc41a03154529" /><Relationship Type="http://schemas.openxmlformats.org/officeDocument/2006/relationships/slide" Target="/ppt/slides/slide3.xml" Id="R18c252be698348b6" /><Relationship Type="http://schemas.openxmlformats.org/officeDocument/2006/relationships/slide" Target="/ppt/slides/slide4.xml" Id="R10c16d643d244401" /><Relationship Type="http://schemas.openxmlformats.org/officeDocument/2006/relationships/slide" Target="/ppt/slides/slide5.xml" Id="R57ef69101f3444c6" /><Relationship Type="http://schemas.openxmlformats.org/officeDocument/2006/relationships/slide" Target="/ppt/slides/slide6.xml" Id="Rc53e84977ccf4185" /><Relationship Type="http://schemas.openxmlformats.org/officeDocument/2006/relationships/slide" Target="/ppt/slides/slide7.xml" Id="R202344c2206e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b82f53bcf4b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d2292d33b4af7" /><Relationship Type="http://schemas.openxmlformats.org/officeDocument/2006/relationships/theme" Target="/ppt/slideMasters/theme/theme1.xml" Id="R015b37f41dcb43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d2292d33b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39247a81e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8168177c4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534d434d1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3283cb37f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9707a625f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b015d88bb40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bcfa5e6d2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BRØNNUM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96,7 %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897 951 452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