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d76e50884749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ec237c1598498c"/>
  </p:sldMasterIdLst>
  <p:sldIdLst>
    <p:sldId xmlns:r="http://schemas.openxmlformats.org/officeDocument/2006/relationships" id="256" r:id="R5e9dad337ad2464f"/>
    <p:sldId xmlns:r="http://schemas.openxmlformats.org/officeDocument/2006/relationships" id="257" r:id="R3330c6a9ab2b43e3"/>
    <p:sldId xmlns:r="http://schemas.openxmlformats.org/officeDocument/2006/relationships" id="258" r:id="Rdcbb6da80c23419a"/>
    <p:sldId xmlns:r="http://schemas.openxmlformats.org/officeDocument/2006/relationships" id="259" r:id="R359b4003603d4c36"/>
    <p:sldId xmlns:r="http://schemas.openxmlformats.org/officeDocument/2006/relationships" id="260" r:id="Rdf2a8b5b558a4f08"/>
    <p:sldId xmlns:r="http://schemas.openxmlformats.org/officeDocument/2006/relationships" id="261" r:id="Rd799355d683c49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c237c1598498c" /><Relationship Type="http://schemas.openxmlformats.org/officeDocument/2006/relationships/slide" Target="/ppt/slides/slide1.xml" Id="R5e9dad337ad2464f" /><Relationship Type="http://schemas.openxmlformats.org/officeDocument/2006/relationships/slide" Target="/ppt/slides/slide2.xml" Id="R3330c6a9ab2b43e3" /><Relationship Type="http://schemas.openxmlformats.org/officeDocument/2006/relationships/slide" Target="/ppt/slides/slide3.xml" Id="Rdcbb6da80c23419a" /><Relationship Type="http://schemas.openxmlformats.org/officeDocument/2006/relationships/slide" Target="/ppt/slides/slide4.xml" Id="R359b4003603d4c36" /><Relationship Type="http://schemas.openxmlformats.org/officeDocument/2006/relationships/slide" Target="/ppt/slides/slide5.xml" Id="Rdf2a8b5b558a4f08" /><Relationship Type="http://schemas.openxmlformats.org/officeDocument/2006/relationships/slide" Target="/ppt/slides/slide6.xml" Id="Rd799355d683c49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833351dc1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6939aecba4221" /><Relationship Type="http://schemas.openxmlformats.org/officeDocument/2006/relationships/theme" Target="/ppt/slideMasters/theme/theme1.xml" Id="Re016e0ddfbd042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66939aecba42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f128fb71441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435ff4fd54c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85c3d0c224b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52cf0ae00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3e2db5b094f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1f5ed3998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BRØNNUM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897 951 452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