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523ff7158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f4b95c98c4b50"/>
  </p:sldMasterIdLst>
  <p:sldIdLst>
    <p:sldId xmlns:r="http://schemas.openxmlformats.org/officeDocument/2006/relationships" id="256" r:id="Rea2c5f71ff6a4795"/>
    <p:sldId xmlns:r="http://schemas.openxmlformats.org/officeDocument/2006/relationships" id="257" r:id="Re57d2add100044bd"/>
    <p:sldId xmlns:r="http://schemas.openxmlformats.org/officeDocument/2006/relationships" id="258" r:id="R72e3f37c5b434ccd"/>
    <p:sldId xmlns:r="http://schemas.openxmlformats.org/officeDocument/2006/relationships" id="259" r:id="Rac92c80906cb489c"/>
    <p:sldId xmlns:r="http://schemas.openxmlformats.org/officeDocument/2006/relationships" id="260" r:id="R151243f6e40e4752"/>
    <p:sldId xmlns:r="http://schemas.openxmlformats.org/officeDocument/2006/relationships" id="261" r:id="Ra131018972a54dec"/>
    <p:sldId xmlns:r="http://schemas.openxmlformats.org/officeDocument/2006/relationships" id="262" r:id="R8a74d9a3d962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f4b95c98c4b50" /><Relationship Type="http://schemas.openxmlformats.org/officeDocument/2006/relationships/slide" Target="/ppt/slides/slide1.xml" Id="Rea2c5f71ff6a4795" /><Relationship Type="http://schemas.openxmlformats.org/officeDocument/2006/relationships/slide" Target="/ppt/slides/slide2.xml" Id="Re57d2add100044bd" /><Relationship Type="http://schemas.openxmlformats.org/officeDocument/2006/relationships/slide" Target="/ppt/slides/slide3.xml" Id="R72e3f37c5b434ccd" /><Relationship Type="http://schemas.openxmlformats.org/officeDocument/2006/relationships/slide" Target="/ppt/slides/slide4.xml" Id="Rac92c80906cb489c" /><Relationship Type="http://schemas.openxmlformats.org/officeDocument/2006/relationships/slide" Target="/ppt/slides/slide5.xml" Id="R151243f6e40e4752" /><Relationship Type="http://schemas.openxmlformats.org/officeDocument/2006/relationships/slide" Target="/ppt/slides/slide6.xml" Id="Ra131018972a54dec" /><Relationship Type="http://schemas.openxmlformats.org/officeDocument/2006/relationships/slide" Target="/ppt/slides/slide7.xml" Id="R8a74d9a3d962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8cc7b4e5a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ca8864d54099" /><Relationship Type="http://schemas.openxmlformats.org/officeDocument/2006/relationships/theme" Target="/ppt/slideMasters/theme/theme1.xml" Id="R8863dba1e874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2ca8864d5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22425d4a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23e67531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33a05718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c50ff275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da02dac5c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8a4d3f598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6506f328d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