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9bc6902ca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0f2d633b84f24"/>
  </p:sldMasterIdLst>
  <p:sldIdLst>
    <p:sldId xmlns:r="http://schemas.openxmlformats.org/officeDocument/2006/relationships" id="256" r:id="Ra72bbe4db0044b87"/>
    <p:sldId xmlns:r="http://schemas.openxmlformats.org/officeDocument/2006/relationships" id="257" r:id="R012fa617c88244ab"/>
    <p:sldId xmlns:r="http://schemas.openxmlformats.org/officeDocument/2006/relationships" id="258" r:id="Ra704b50283d2434c"/>
    <p:sldId xmlns:r="http://schemas.openxmlformats.org/officeDocument/2006/relationships" id="259" r:id="Re845b52cc636429e"/>
    <p:sldId xmlns:r="http://schemas.openxmlformats.org/officeDocument/2006/relationships" id="260" r:id="R83c2aa16a2f94444"/>
    <p:sldId xmlns:r="http://schemas.openxmlformats.org/officeDocument/2006/relationships" id="261" r:id="R82c05423d325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0f2d633b84f24" /><Relationship Type="http://schemas.openxmlformats.org/officeDocument/2006/relationships/slide" Target="/ppt/slides/slide1.xml" Id="Ra72bbe4db0044b87" /><Relationship Type="http://schemas.openxmlformats.org/officeDocument/2006/relationships/slide" Target="/ppt/slides/slide2.xml" Id="R012fa617c88244ab" /><Relationship Type="http://schemas.openxmlformats.org/officeDocument/2006/relationships/slide" Target="/ppt/slides/slide3.xml" Id="Ra704b50283d2434c" /><Relationship Type="http://schemas.openxmlformats.org/officeDocument/2006/relationships/slide" Target="/ppt/slides/slide4.xml" Id="Re845b52cc636429e" /><Relationship Type="http://schemas.openxmlformats.org/officeDocument/2006/relationships/slide" Target="/ppt/slides/slide5.xml" Id="R83c2aa16a2f94444" /><Relationship Type="http://schemas.openxmlformats.org/officeDocument/2006/relationships/slide" Target="/ppt/slides/slide6.xml" Id="R82c05423d325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dc70bb98a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afd4a3f134e7a" /><Relationship Type="http://schemas.openxmlformats.org/officeDocument/2006/relationships/theme" Target="/ppt/slideMasters/theme/theme1.xml" Id="Rffbdee375e92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afd4a3f13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8e4015a6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7110fae2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ae95d66f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19056d67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470c35b2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36f13cb4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