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2e078aceae47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c895e78aba482f"/>
  </p:sldMasterIdLst>
  <p:sldIdLst>
    <p:sldId xmlns:r="http://schemas.openxmlformats.org/officeDocument/2006/relationships" id="256" r:id="Rcc2f014a30f94b5c"/>
    <p:sldId xmlns:r="http://schemas.openxmlformats.org/officeDocument/2006/relationships" id="257" r:id="R48e2c86580f34212"/>
    <p:sldId xmlns:r="http://schemas.openxmlformats.org/officeDocument/2006/relationships" id="258" r:id="Re8a44f600f1044a2"/>
    <p:sldId xmlns:r="http://schemas.openxmlformats.org/officeDocument/2006/relationships" id="259" r:id="R47d413353c6540fd"/>
    <p:sldId xmlns:r="http://schemas.openxmlformats.org/officeDocument/2006/relationships" id="260" r:id="R8daa236a90f5422d"/>
    <p:sldId xmlns:r="http://schemas.openxmlformats.org/officeDocument/2006/relationships" id="261" r:id="Rbd6a22e777d54b2e"/>
    <p:sldId xmlns:r="http://schemas.openxmlformats.org/officeDocument/2006/relationships" id="262" r:id="R51b1c436cd3a4c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c895e78aba482f" /><Relationship Type="http://schemas.openxmlformats.org/officeDocument/2006/relationships/slide" Target="/ppt/slides/slide1.xml" Id="Rcc2f014a30f94b5c" /><Relationship Type="http://schemas.openxmlformats.org/officeDocument/2006/relationships/slide" Target="/ppt/slides/slide2.xml" Id="R48e2c86580f34212" /><Relationship Type="http://schemas.openxmlformats.org/officeDocument/2006/relationships/slide" Target="/ppt/slides/slide3.xml" Id="Re8a44f600f1044a2" /><Relationship Type="http://schemas.openxmlformats.org/officeDocument/2006/relationships/slide" Target="/ppt/slides/slide4.xml" Id="R47d413353c6540fd" /><Relationship Type="http://schemas.openxmlformats.org/officeDocument/2006/relationships/slide" Target="/ppt/slides/slide5.xml" Id="R8daa236a90f5422d" /><Relationship Type="http://schemas.openxmlformats.org/officeDocument/2006/relationships/slide" Target="/ppt/slides/slide6.xml" Id="Rbd6a22e777d54b2e" /><Relationship Type="http://schemas.openxmlformats.org/officeDocument/2006/relationships/slide" Target="/ppt/slides/slide7.xml" Id="R51b1c436cd3a4c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2bb535e47043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957773360426d" /><Relationship Type="http://schemas.openxmlformats.org/officeDocument/2006/relationships/theme" Target="/ppt/slideMasters/theme/theme1.xml" Id="R8399bfea682142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e95777336042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70e8cffb540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0d880160c40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8d9b9ac0045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f5edd4e5c42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ac5f56839b4d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09ec67ab14a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ac7ac674a48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SØRUM RØR OG BAD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SØRUM RØR OG BAD AS ble etablert [år] og holder til i Sørum.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20 465 439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1 934 680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1 476 743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2 348 041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6 908 302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AMUND VISKOP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Åkersvingen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1923 Sørum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lars@sorumrb.no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897 855 852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SØRUM RØR OG BAD AS</a:t>
            </a:r>
          </a:p>
        </p:txBody>
      </p:sp>
    </p:spTree>
  </p:cSld>
  <p:clrMapOvr>
    <a:masterClrMapping xmlns:a="http://schemas.openxmlformats.org/drawingml/2006/main"/>
  </p:clrMapOvr>
</p:sld>
</file>