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af108dbde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d9b72625c429d"/>
  </p:sldMasterIdLst>
  <p:sldIdLst>
    <p:sldId xmlns:r="http://schemas.openxmlformats.org/officeDocument/2006/relationships" id="256" r:id="R8e1ecf8d4d6247a4"/>
    <p:sldId xmlns:r="http://schemas.openxmlformats.org/officeDocument/2006/relationships" id="257" r:id="R69163025eef7466d"/>
    <p:sldId xmlns:r="http://schemas.openxmlformats.org/officeDocument/2006/relationships" id="258" r:id="R48794dec6c4b4847"/>
    <p:sldId xmlns:r="http://schemas.openxmlformats.org/officeDocument/2006/relationships" id="259" r:id="Rbd8f81752ede4854"/>
    <p:sldId xmlns:r="http://schemas.openxmlformats.org/officeDocument/2006/relationships" id="260" r:id="R7f55750f680c4fc2"/>
    <p:sldId xmlns:r="http://schemas.openxmlformats.org/officeDocument/2006/relationships" id="261" r:id="Rd6ae1c41cd134f0e"/>
    <p:sldId xmlns:r="http://schemas.openxmlformats.org/officeDocument/2006/relationships" id="262" r:id="R5064361ad834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d9b72625c429d" /><Relationship Type="http://schemas.openxmlformats.org/officeDocument/2006/relationships/slide" Target="/ppt/slides/slide1.xml" Id="R8e1ecf8d4d6247a4" /><Relationship Type="http://schemas.openxmlformats.org/officeDocument/2006/relationships/slide" Target="/ppt/slides/slide2.xml" Id="R69163025eef7466d" /><Relationship Type="http://schemas.openxmlformats.org/officeDocument/2006/relationships/slide" Target="/ppt/slides/slide3.xml" Id="R48794dec6c4b4847" /><Relationship Type="http://schemas.openxmlformats.org/officeDocument/2006/relationships/slide" Target="/ppt/slides/slide4.xml" Id="Rbd8f81752ede4854" /><Relationship Type="http://schemas.openxmlformats.org/officeDocument/2006/relationships/slide" Target="/ppt/slides/slide5.xml" Id="R7f55750f680c4fc2" /><Relationship Type="http://schemas.openxmlformats.org/officeDocument/2006/relationships/slide" Target="/ppt/slides/slide6.xml" Id="Rd6ae1c41cd134f0e" /><Relationship Type="http://schemas.openxmlformats.org/officeDocument/2006/relationships/slide" Target="/ppt/slides/slide7.xml" Id="R5064361ad834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2bc5eeec1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e0ce56b94d56" /><Relationship Type="http://schemas.openxmlformats.org/officeDocument/2006/relationships/theme" Target="/ppt/slideMasters/theme/theme1.xml" Id="R8bcdfd37e204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4e0ce56b9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a2598cdf9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a4d53300f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f4b68b10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647f0606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2f771dcc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bdc43ee11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4dde9376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KERDOS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5 611 238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GØRAN ULRIKSEN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Gøran Ulriksen, Bekkemyrvegen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897 842 432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KERDOS AS</a:t>
            </a:r>
          </a:p>
        </p:txBody>
      </p:sp>
    </p:spTree>
  </p:cSld>
  <p:clrMapOvr>
    <a:masterClrMapping xmlns:a="http://schemas.openxmlformats.org/drawingml/2006/main"/>
  </p:clrMapOvr>
</p:sld>
</file>