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0cfd726c646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33cacc1c464f3e"/>
  </p:sldMasterIdLst>
  <p:sldIdLst>
    <p:sldId xmlns:r="http://schemas.openxmlformats.org/officeDocument/2006/relationships" id="256" r:id="Ra9d8ded5e24a4d77"/>
    <p:sldId xmlns:r="http://schemas.openxmlformats.org/officeDocument/2006/relationships" id="257" r:id="Rd73b8c8846234342"/>
    <p:sldId xmlns:r="http://schemas.openxmlformats.org/officeDocument/2006/relationships" id="258" r:id="Ra31ddbc189f14258"/>
    <p:sldId xmlns:r="http://schemas.openxmlformats.org/officeDocument/2006/relationships" id="259" r:id="Rfa7f537526a24850"/>
    <p:sldId xmlns:r="http://schemas.openxmlformats.org/officeDocument/2006/relationships" id="260" r:id="R00a8ebc9f2b84253"/>
    <p:sldId xmlns:r="http://schemas.openxmlformats.org/officeDocument/2006/relationships" id="261" r:id="R8d81cf9181bd47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3cacc1c464f3e" /><Relationship Type="http://schemas.openxmlformats.org/officeDocument/2006/relationships/slide" Target="/ppt/slides/slide1.xml" Id="Ra9d8ded5e24a4d77" /><Relationship Type="http://schemas.openxmlformats.org/officeDocument/2006/relationships/slide" Target="/ppt/slides/slide2.xml" Id="Rd73b8c8846234342" /><Relationship Type="http://schemas.openxmlformats.org/officeDocument/2006/relationships/slide" Target="/ppt/slides/slide3.xml" Id="Ra31ddbc189f14258" /><Relationship Type="http://schemas.openxmlformats.org/officeDocument/2006/relationships/slide" Target="/ppt/slides/slide4.xml" Id="Rfa7f537526a24850" /><Relationship Type="http://schemas.openxmlformats.org/officeDocument/2006/relationships/slide" Target="/ppt/slides/slide5.xml" Id="R00a8ebc9f2b84253" /><Relationship Type="http://schemas.openxmlformats.org/officeDocument/2006/relationships/slide" Target="/ppt/slides/slide6.xml" Id="R8d81cf9181bd47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a21de46b642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815e274b545d3" /><Relationship Type="http://schemas.openxmlformats.org/officeDocument/2006/relationships/theme" Target="/ppt/slideMasters/theme/theme1.xml" Id="R4e12e44466da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d815e274b5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844e715af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874a6fb4e44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77c13d58848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130174a5e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604439b8b40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e29a3c04f43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KERDOS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Gøran Ulriksen, Bekkemyrvegen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897 842 432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