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8e6478e6b746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933239c24c41d6"/>
  </p:sldMasterIdLst>
  <p:sldIdLst>
    <p:sldId xmlns:r="http://schemas.openxmlformats.org/officeDocument/2006/relationships" id="256" r:id="R461e87ed749d41e3"/>
    <p:sldId xmlns:r="http://schemas.openxmlformats.org/officeDocument/2006/relationships" id="257" r:id="Rb639a3c21e134f23"/>
    <p:sldId xmlns:r="http://schemas.openxmlformats.org/officeDocument/2006/relationships" id="258" r:id="Rb077408262f143dc"/>
    <p:sldId xmlns:r="http://schemas.openxmlformats.org/officeDocument/2006/relationships" id="259" r:id="R074c921f113b4f6b"/>
    <p:sldId xmlns:r="http://schemas.openxmlformats.org/officeDocument/2006/relationships" id="260" r:id="R63377ca37b794100"/>
    <p:sldId xmlns:r="http://schemas.openxmlformats.org/officeDocument/2006/relationships" id="261" r:id="R47487257146447c0"/>
    <p:sldId xmlns:r="http://schemas.openxmlformats.org/officeDocument/2006/relationships" id="262" r:id="Rc468dc23bdfe48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933239c24c41d6" /><Relationship Type="http://schemas.openxmlformats.org/officeDocument/2006/relationships/slide" Target="/ppt/slides/slide1.xml" Id="R461e87ed749d41e3" /><Relationship Type="http://schemas.openxmlformats.org/officeDocument/2006/relationships/slide" Target="/ppt/slides/slide2.xml" Id="Rb639a3c21e134f23" /><Relationship Type="http://schemas.openxmlformats.org/officeDocument/2006/relationships/slide" Target="/ppt/slides/slide3.xml" Id="Rb077408262f143dc" /><Relationship Type="http://schemas.openxmlformats.org/officeDocument/2006/relationships/slide" Target="/ppt/slides/slide4.xml" Id="R074c921f113b4f6b" /><Relationship Type="http://schemas.openxmlformats.org/officeDocument/2006/relationships/slide" Target="/ppt/slides/slide5.xml" Id="R63377ca37b794100" /><Relationship Type="http://schemas.openxmlformats.org/officeDocument/2006/relationships/slide" Target="/ppt/slides/slide6.xml" Id="R47487257146447c0" /><Relationship Type="http://schemas.openxmlformats.org/officeDocument/2006/relationships/slide" Target="/ppt/slides/slide7.xml" Id="Rc468dc23bdfe48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9ba3ea6b4f45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c3daa4c4841a9" /><Relationship Type="http://schemas.openxmlformats.org/officeDocument/2006/relationships/theme" Target="/ppt/slideMasters/theme/theme1.xml" Id="R0bb7431fe88a42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ec3daa4c4841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6868053ad43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79431255944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2ceac224d4a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bf17194e841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936cca13c4b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4be27d18641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01ec321b24c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7 125 260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SVEINUNG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897 781 352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