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3dc9277a774c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472323257b4fd9"/>
  </p:sldMasterIdLst>
  <p:sldIdLst>
    <p:sldId xmlns:r="http://schemas.openxmlformats.org/officeDocument/2006/relationships" id="256" r:id="R2931c9b0ef5749bf"/>
    <p:sldId xmlns:r="http://schemas.openxmlformats.org/officeDocument/2006/relationships" id="257" r:id="R473afa3c9ae841d1"/>
    <p:sldId xmlns:r="http://schemas.openxmlformats.org/officeDocument/2006/relationships" id="258" r:id="R170c3d9c63f44252"/>
    <p:sldId xmlns:r="http://schemas.openxmlformats.org/officeDocument/2006/relationships" id="259" r:id="Rb4a380f08cca41e8"/>
    <p:sldId xmlns:r="http://schemas.openxmlformats.org/officeDocument/2006/relationships" id="260" r:id="R07141346a8b44aff"/>
    <p:sldId xmlns:r="http://schemas.openxmlformats.org/officeDocument/2006/relationships" id="261" r:id="R832df137392245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72323257b4fd9" /><Relationship Type="http://schemas.openxmlformats.org/officeDocument/2006/relationships/slide" Target="/ppt/slides/slide1.xml" Id="R2931c9b0ef5749bf" /><Relationship Type="http://schemas.openxmlformats.org/officeDocument/2006/relationships/slide" Target="/ppt/slides/slide2.xml" Id="R473afa3c9ae841d1" /><Relationship Type="http://schemas.openxmlformats.org/officeDocument/2006/relationships/slide" Target="/ppt/slides/slide3.xml" Id="R170c3d9c63f44252" /><Relationship Type="http://schemas.openxmlformats.org/officeDocument/2006/relationships/slide" Target="/ppt/slides/slide4.xml" Id="Rb4a380f08cca41e8" /><Relationship Type="http://schemas.openxmlformats.org/officeDocument/2006/relationships/slide" Target="/ppt/slides/slide5.xml" Id="R07141346a8b44aff" /><Relationship Type="http://schemas.openxmlformats.org/officeDocument/2006/relationships/slide" Target="/ppt/slides/slide6.xml" Id="R832df137392245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62c62f4da42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d7b2aab6243e3" /><Relationship Type="http://schemas.openxmlformats.org/officeDocument/2006/relationships/theme" Target="/ppt/slideMasters/theme/theme1.xml" Id="Rb52e3cf20c9344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d7b2aab6243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ceb5191d046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d3bd2b5024c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6179e3d734c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488315f3447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2035e08624c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829e8ce564b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897 781 352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