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dcb8855948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4f0962b994475"/>
  </p:sldMasterIdLst>
  <p:sldIdLst>
    <p:sldId xmlns:r="http://schemas.openxmlformats.org/officeDocument/2006/relationships" id="256" r:id="Rfa765e85df4544bf"/>
    <p:sldId xmlns:r="http://schemas.openxmlformats.org/officeDocument/2006/relationships" id="257" r:id="R890846c5824a4a0b"/>
    <p:sldId xmlns:r="http://schemas.openxmlformats.org/officeDocument/2006/relationships" id="258" r:id="R4deb013589ff4f19"/>
    <p:sldId xmlns:r="http://schemas.openxmlformats.org/officeDocument/2006/relationships" id="259" r:id="Ra21f48c1d89f45da"/>
    <p:sldId xmlns:r="http://schemas.openxmlformats.org/officeDocument/2006/relationships" id="260" r:id="Ra216fc25ed214139"/>
    <p:sldId xmlns:r="http://schemas.openxmlformats.org/officeDocument/2006/relationships" id="261" r:id="R60146edaca0d4b81"/>
    <p:sldId xmlns:r="http://schemas.openxmlformats.org/officeDocument/2006/relationships" id="262" r:id="Rb81795166cdc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4f0962b994475" /><Relationship Type="http://schemas.openxmlformats.org/officeDocument/2006/relationships/slide" Target="/ppt/slides/slide1.xml" Id="Rfa765e85df4544bf" /><Relationship Type="http://schemas.openxmlformats.org/officeDocument/2006/relationships/slide" Target="/ppt/slides/slide2.xml" Id="R890846c5824a4a0b" /><Relationship Type="http://schemas.openxmlformats.org/officeDocument/2006/relationships/slide" Target="/ppt/slides/slide3.xml" Id="R4deb013589ff4f19" /><Relationship Type="http://schemas.openxmlformats.org/officeDocument/2006/relationships/slide" Target="/ppt/slides/slide4.xml" Id="Ra21f48c1d89f45da" /><Relationship Type="http://schemas.openxmlformats.org/officeDocument/2006/relationships/slide" Target="/ppt/slides/slide5.xml" Id="Ra216fc25ed214139" /><Relationship Type="http://schemas.openxmlformats.org/officeDocument/2006/relationships/slide" Target="/ppt/slides/slide6.xml" Id="R60146edaca0d4b81" /><Relationship Type="http://schemas.openxmlformats.org/officeDocument/2006/relationships/slide" Target="/ppt/slides/slide7.xml" Id="Rb81795166cdc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e3934f13847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01fcaa0d4ad4" /><Relationship Type="http://schemas.openxmlformats.org/officeDocument/2006/relationships/theme" Target="/ppt/slideMasters/theme/theme1.xml" Id="R63703933c0be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801fcaa0d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bb66c1c8b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28a31e34b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1c6b30aa43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86c95999f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3fd58a4d24f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0938048643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fb6f940ff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SMEDSRUD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SMEDSRUD AS ble etablert [år] og holder til i Fenstad.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14 798 170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13 528 926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14 127 568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SMEDSRUD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Århusvegen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2170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