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0a6b686b1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916f533774921"/>
  </p:sldMasterIdLst>
  <p:sldIdLst>
    <p:sldId xmlns:r="http://schemas.openxmlformats.org/officeDocument/2006/relationships" id="256" r:id="R38e5c4faca6c41a2"/>
    <p:sldId xmlns:r="http://schemas.openxmlformats.org/officeDocument/2006/relationships" id="257" r:id="R8c624c4e16434306"/>
    <p:sldId xmlns:r="http://schemas.openxmlformats.org/officeDocument/2006/relationships" id="258" r:id="R27fedb85bac346f1"/>
    <p:sldId xmlns:r="http://schemas.openxmlformats.org/officeDocument/2006/relationships" id="259" r:id="Rbdd012b660a7435b"/>
    <p:sldId xmlns:r="http://schemas.openxmlformats.org/officeDocument/2006/relationships" id="260" r:id="R80e0dd6e0f3d4910"/>
    <p:sldId xmlns:r="http://schemas.openxmlformats.org/officeDocument/2006/relationships" id="261" r:id="R9b3d09e00c1b4ea9"/>
    <p:sldId xmlns:r="http://schemas.openxmlformats.org/officeDocument/2006/relationships" id="262" r:id="R6f7729007e1043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916f533774921" /><Relationship Type="http://schemas.openxmlformats.org/officeDocument/2006/relationships/slide" Target="/ppt/slides/slide1.xml" Id="R38e5c4faca6c41a2" /><Relationship Type="http://schemas.openxmlformats.org/officeDocument/2006/relationships/slide" Target="/ppt/slides/slide2.xml" Id="R8c624c4e16434306" /><Relationship Type="http://schemas.openxmlformats.org/officeDocument/2006/relationships/slide" Target="/ppt/slides/slide3.xml" Id="R27fedb85bac346f1" /><Relationship Type="http://schemas.openxmlformats.org/officeDocument/2006/relationships/slide" Target="/ppt/slides/slide4.xml" Id="Rbdd012b660a7435b" /><Relationship Type="http://schemas.openxmlformats.org/officeDocument/2006/relationships/slide" Target="/ppt/slides/slide5.xml" Id="R80e0dd6e0f3d4910" /><Relationship Type="http://schemas.openxmlformats.org/officeDocument/2006/relationships/slide" Target="/ppt/slides/slide6.xml" Id="R9b3d09e00c1b4ea9" /><Relationship Type="http://schemas.openxmlformats.org/officeDocument/2006/relationships/slide" Target="/ppt/slides/slide7.xml" Id="R6f7729007e1043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d70e499f1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566658897431f" /><Relationship Type="http://schemas.openxmlformats.org/officeDocument/2006/relationships/theme" Target="/ppt/slideMasters/theme/theme1.xml" Id="R00bd14c447a141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566658897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5d14cd104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599e1fa8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93808ea20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40b02bea9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cab15aeb043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03b2d999249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2a66cf5774f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FRONTA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232 347 088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29 541 980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−36 706 321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40 609 168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218 834 644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897 768 232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