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68593acc1445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de9a4ae1f9425b"/>
  </p:sldMasterIdLst>
  <p:sldIdLst>
    <p:sldId xmlns:r="http://schemas.openxmlformats.org/officeDocument/2006/relationships" id="256" r:id="R7b824dd6a12547b6"/>
    <p:sldId xmlns:r="http://schemas.openxmlformats.org/officeDocument/2006/relationships" id="257" r:id="R3bef050fb16948f9"/>
    <p:sldId xmlns:r="http://schemas.openxmlformats.org/officeDocument/2006/relationships" id="258" r:id="R778bab7f7d334f17"/>
    <p:sldId xmlns:r="http://schemas.openxmlformats.org/officeDocument/2006/relationships" id="259" r:id="Ra3157b914dfe4fe1"/>
    <p:sldId xmlns:r="http://schemas.openxmlformats.org/officeDocument/2006/relationships" id="260" r:id="Ra638bbf25dc64089"/>
    <p:sldId xmlns:r="http://schemas.openxmlformats.org/officeDocument/2006/relationships" id="261" r:id="R96ede3a371844b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de9a4ae1f9425b" /><Relationship Type="http://schemas.openxmlformats.org/officeDocument/2006/relationships/slide" Target="/ppt/slides/slide1.xml" Id="R7b824dd6a12547b6" /><Relationship Type="http://schemas.openxmlformats.org/officeDocument/2006/relationships/slide" Target="/ppt/slides/slide2.xml" Id="R3bef050fb16948f9" /><Relationship Type="http://schemas.openxmlformats.org/officeDocument/2006/relationships/slide" Target="/ppt/slides/slide3.xml" Id="R778bab7f7d334f17" /><Relationship Type="http://schemas.openxmlformats.org/officeDocument/2006/relationships/slide" Target="/ppt/slides/slide4.xml" Id="Ra3157b914dfe4fe1" /><Relationship Type="http://schemas.openxmlformats.org/officeDocument/2006/relationships/slide" Target="/ppt/slides/slide5.xml" Id="Ra638bbf25dc64089" /><Relationship Type="http://schemas.openxmlformats.org/officeDocument/2006/relationships/slide" Target="/ppt/slides/slide6.xml" Id="R96ede3a371844b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3533de4d084c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0b2f957ef4683" /><Relationship Type="http://schemas.openxmlformats.org/officeDocument/2006/relationships/theme" Target="/ppt/slideMasters/theme/theme1.xml" Id="R3d53cb5c4b9c42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b0b2f957ef46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a2a5d13aa4b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9d5ee3c9b4d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1c2ffa7654b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67f87f85847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14668f34742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3401d622849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FRONTA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41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897 768 232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