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b3612f02f40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bac137bce4baa"/>
  </p:sldMasterIdLst>
  <p:sldIdLst>
    <p:sldId xmlns:r="http://schemas.openxmlformats.org/officeDocument/2006/relationships" id="256" r:id="R5d575302ae804f48"/>
    <p:sldId xmlns:r="http://schemas.openxmlformats.org/officeDocument/2006/relationships" id="257" r:id="R451e67ae43074583"/>
    <p:sldId xmlns:r="http://schemas.openxmlformats.org/officeDocument/2006/relationships" id="258" r:id="R255594075e164be5"/>
    <p:sldId xmlns:r="http://schemas.openxmlformats.org/officeDocument/2006/relationships" id="259" r:id="R883b0a28cd5d4d44"/>
    <p:sldId xmlns:r="http://schemas.openxmlformats.org/officeDocument/2006/relationships" id="260" r:id="R66dbf46937874df3"/>
    <p:sldId xmlns:r="http://schemas.openxmlformats.org/officeDocument/2006/relationships" id="261" r:id="Rd4e2f9ea5ac94def"/>
    <p:sldId xmlns:r="http://schemas.openxmlformats.org/officeDocument/2006/relationships" id="262" r:id="R8b80f20395f3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bac137bce4baa" /><Relationship Type="http://schemas.openxmlformats.org/officeDocument/2006/relationships/slide" Target="/ppt/slides/slide1.xml" Id="R5d575302ae804f48" /><Relationship Type="http://schemas.openxmlformats.org/officeDocument/2006/relationships/slide" Target="/ppt/slides/slide2.xml" Id="R451e67ae43074583" /><Relationship Type="http://schemas.openxmlformats.org/officeDocument/2006/relationships/slide" Target="/ppt/slides/slide3.xml" Id="R255594075e164be5" /><Relationship Type="http://schemas.openxmlformats.org/officeDocument/2006/relationships/slide" Target="/ppt/slides/slide4.xml" Id="R883b0a28cd5d4d44" /><Relationship Type="http://schemas.openxmlformats.org/officeDocument/2006/relationships/slide" Target="/ppt/slides/slide5.xml" Id="R66dbf46937874df3" /><Relationship Type="http://schemas.openxmlformats.org/officeDocument/2006/relationships/slide" Target="/ppt/slides/slide6.xml" Id="Rd4e2f9ea5ac94def" /><Relationship Type="http://schemas.openxmlformats.org/officeDocument/2006/relationships/slide" Target="/ppt/slides/slide7.xml" Id="R8b80f20395f3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5f9267087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a97d3d8e54fad" /><Relationship Type="http://schemas.openxmlformats.org/officeDocument/2006/relationships/theme" Target="/ppt/slideMasters/theme/theme1.xml" Id="R3b4432cd67bc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a97d3d8e5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092ae2fd0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94ae83557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2ca98f5f2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350dad50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c22e767e7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5d65f426f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398955194f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NOJA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2 530 034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25 043 775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25 131 079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GULLBRAA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Lilletveitvegen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5228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jg@constructa.no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897 707 322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NOJA AS</a:t>
            </a:r>
          </a:p>
        </p:txBody>
      </p:sp>
    </p:spTree>
  </p:cSld>
  <p:clrMapOvr>
    <a:masterClrMapping xmlns:a="http://schemas.openxmlformats.org/drawingml/2006/main"/>
  </p:clrMapOvr>
</p:sld>
</file>