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dc2e5f5d8aa84803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d29d1dfd1ea541a9"/>
  </p:sldMasterIdLst>
  <p:sldIdLst>
    <p:sldId xmlns:r="http://schemas.openxmlformats.org/officeDocument/2006/relationships" id="256" r:id="R6b58846d6a5e40a6"/>
    <p:sldId xmlns:r="http://schemas.openxmlformats.org/officeDocument/2006/relationships" id="257" r:id="Rbd6965cfd081477a"/>
    <p:sldId xmlns:r="http://schemas.openxmlformats.org/officeDocument/2006/relationships" id="258" r:id="R95607fb09d41453c"/>
    <p:sldId xmlns:r="http://schemas.openxmlformats.org/officeDocument/2006/relationships" id="259" r:id="R07797e29263f40cb"/>
    <p:sldId xmlns:r="http://schemas.openxmlformats.org/officeDocument/2006/relationships" id="260" r:id="Rc68691a802824cf9"/>
    <p:sldId xmlns:r="http://schemas.openxmlformats.org/officeDocument/2006/relationships" id="261" r:id="R8e4c73db31c0415b"/>
    <p:sldId xmlns:r="http://schemas.openxmlformats.org/officeDocument/2006/relationships" id="262" r:id="Rcbe2e7535afb461d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d29d1dfd1ea541a9" /><Relationship Type="http://schemas.openxmlformats.org/officeDocument/2006/relationships/slide" Target="/ppt/slides/slide1.xml" Id="R6b58846d6a5e40a6" /><Relationship Type="http://schemas.openxmlformats.org/officeDocument/2006/relationships/slide" Target="/ppt/slides/slide2.xml" Id="Rbd6965cfd081477a" /><Relationship Type="http://schemas.openxmlformats.org/officeDocument/2006/relationships/slide" Target="/ppt/slides/slide3.xml" Id="R95607fb09d41453c" /><Relationship Type="http://schemas.openxmlformats.org/officeDocument/2006/relationships/slide" Target="/ppt/slides/slide4.xml" Id="R07797e29263f40cb" /><Relationship Type="http://schemas.openxmlformats.org/officeDocument/2006/relationships/slide" Target="/ppt/slides/slide5.xml" Id="Rc68691a802824cf9" /><Relationship Type="http://schemas.openxmlformats.org/officeDocument/2006/relationships/slide" Target="/ppt/slides/slide6.xml" Id="R8e4c73db31c0415b" /><Relationship Type="http://schemas.openxmlformats.org/officeDocument/2006/relationships/slide" Target="/ppt/slides/slide7.xml" Id="Rcbe2e7535afb461d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e8aced1abc974b4b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6a0b6586b5c4ad6" /><Relationship Type="http://schemas.openxmlformats.org/officeDocument/2006/relationships/theme" Target="/ppt/slideMasters/theme/theme1.xml" Id="Rba83e998f477475a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76a0b6586b5c4ad6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439cee9352e415b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c1d22a7f72f48aa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4a8f5419bb240ae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61789b6747a4c1e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f9a70e5d1de4ac2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bd4265de8d544c7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2380f4376a54db7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ÅDALEN INVEST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ÅDALEN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ÅDALEN INVEST AS ble etablert [år] og holder til i Sarpsborg.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ÅDALEN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ÅDALEN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ÅDALEN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501 194 036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33 202 430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15 579 756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81 751 921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397 972 636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ÅDALEN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ARILD ÅDALEN  –  26,0 %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MAJA ÅDALEN  –  26,0 %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EAADA INVEST AS  –  4,0 %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HÅVAR ÅDALEN HOLDING AS  –  4,0 %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LISØ INVEST AS  –  4,0 %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LONE ÅDALEN KRONSTAD HOLDING AS  –  4,0 %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ÅDALEN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Trøskenveien 76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1708 Sarpsborg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maja@landegaard.no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897 664 372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ÅDALEN INVEST AS</a:t>
            </a:r>
          </a:p>
        </p:txBody>
      </p:sp>
    </p:spTree>
  </p:cSld>
  <p:clrMapOvr>
    <a:masterClrMapping xmlns:a="http://schemas.openxmlformats.org/drawingml/2006/main"/>
  </p:clrMapOvr>
</p:sld>
</file>