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e88fee2ca374a7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4e8183501ab4e0f"/>
  </p:sldMasterIdLst>
  <p:sldIdLst>
    <p:sldId xmlns:r="http://schemas.openxmlformats.org/officeDocument/2006/relationships" id="256" r:id="Rcd7f28bb03fe4a6c"/>
    <p:sldId xmlns:r="http://schemas.openxmlformats.org/officeDocument/2006/relationships" id="257" r:id="R13573c1364e24be4"/>
    <p:sldId xmlns:r="http://schemas.openxmlformats.org/officeDocument/2006/relationships" id="258" r:id="R6d5301fa36d0490c"/>
    <p:sldId xmlns:r="http://schemas.openxmlformats.org/officeDocument/2006/relationships" id="259" r:id="R859a9ab580744fdd"/>
    <p:sldId xmlns:r="http://schemas.openxmlformats.org/officeDocument/2006/relationships" id="260" r:id="Re4a59093e8994b1d"/>
    <p:sldId xmlns:r="http://schemas.openxmlformats.org/officeDocument/2006/relationships" id="261" r:id="R7d3db5b5b77246a1"/>
    <p:sldId xmlns:r="http://schemas.openxmlformats.org/officeDocument/2006/relationships" id="262" r:id="R6bbd1ad80197416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4e8183501ab4e0f" /><Relationship Type="http://schemas.openxmlformats.org/officeDocument/2006/relationships/slide" Target="/ppt/slides/slide1.xml" Id="Rcd7f28bb03fe4a6c" /><Relationship Type="http://schemas.openxmlformats.org/officeDocument/2006/relationships/slide" Target="/ppt/slides/slide2.xml" Id="R13573c1364e24be4" /><Relationship Type="http://schemas.openxmlformats.org/officeDocument/2006/relationships/slide" Target="/ppt/slides/slide3.xml" Id="R6d5301fa36d0490c" /><Relationship Type="http://schemas.openxmlformats.org/officeDocument/2006/relationships/slide" Target="/ppt/slides/slide4.xml" Id="R859a9ab580744fdd" /><Relationship Type="http://schemas.openxmlformats.org/officeDocument/2006/relationships/slide" Target="/ppt/slides/slide5.xml" Id="Re4a59093e8994b1d" /><Relationship Type="http://schemas.openxmlformats.org/officeDocument/2006/relationships/slide" Target="/ppt/slides/slide6.xml" Id="R7d3db5b5b77246a1" /><Relationship Type="http://schemas.openxmlformats.org/officeDocument/2006/relationships/slide" Target="/ppt/slides/slide7.xml" Id="R6bbd1ad80197416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fbd46ff1507499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1ad29e36844424" /><Relationship Type="http://schemas.openxmlformats.org/officeDocument/2006/relationships/theme" Target="/ppt/slideMasters/theme/theme1.xml" Id="R8366a4203dba453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61ad29e3684442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3ad71b88384b1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94fe49d88f43e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64d3d8810e41d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2996e16621488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d010856ff1469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e9048a31bd4db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0ef25deda546a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MOSS ØKONOMISERVICE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MOSS ØKONOMISERVICE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MOSS ØKONOMISERVICE AS ble etablert [år] og holder til i Moss.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MOSS ØKONOMISERVICE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MOSS ØKONOMISERVICE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MOSS ØKONOMISERVICE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4 759 786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−417 457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−452 216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121 301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3 103 668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MOSS ØKONOMISERVICE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LING MEI ØVREHUS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MOSS ØKONOMISERVICE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Helgerødgata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1515 Moss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69 27 61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post@mossokonomi.no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www.mossokonomi.no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897 484 692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MOSS ØKONOMISERVICE AS</a:t>
            </a:r>
          </a:p>
        </p:txBody>
      </p:sp>
    </p:spTree>
  </p:cSld>
  <p:clrMapOvr>
    <a:masterClrMapping xmlns:a="http://schemas.openxmlformats.org/drawingml/2006/main"/>
  </p:clrMapOvr>
</p:sld>
</file>