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6fb6d41aa4b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e49bfa6b7245e2"/>
  </p:sldMasterIdLst>
  <p:sldIdLst>
    <p:sldId xmlns:r="http://schemas.openxmlformats.org/officeDocument/2006/relationships" id="256" r:id="Rcace96834c4a49ff"/>
    <p:sldId xmlns:r="http://schemas.openxmlformats.org/officeDocument/2006/relationships" id="257" r:id="Rbb761fe52094485f"/>
    <p:sldId xmlns:r="http://schemas.openxmlformats.org/officeDocument/2006/relationships" id="258" r:id="R8ac8001cc9b34233"/>
    <p:sldId xmlns:r="http://schemas.openxmlformats.org/officeDocument/2006/relationships" id="259" r:id="R1b2fc2765181476f"/>
    <p:sldId xmlns:r="http://schemas.openxmlformats.org/officeDocument/2006/relationships" id="260" r:id="R387f873f05fd45fc"/>
    <p:sldId xmlns:r="http://schemas.openxmlformats.org/officeDocument/2006/relationships" id="261" r:id="R8d5b9c7f7e12411c"/>
    <p:sldId xmlns:r="http://schemas.openxmlformats.org/officeDocument/2006/relationships" id="262" r:id="R29af96fd34f144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e49bfa6b7245e2" /><Relationship Type="http://schemas.openxmlformats.org/officeDocument/2006/relationships/slide" Target="/ppt/slides/slide1.xml" Id="Rcace96834c4a49ff" /><Relationship Type="http://schemas.openxmlformats.org/officeDocument/2006/relationships/slide" Target="/ppt/slides/slide2.xml" Id="Rbb761fe52094485f" /><Relationship Type="http://schemas.openxmlformats.org/officeDocument/2006/relationships/slide" Target="/ppt/slides/slide3.xml" Id="R8ac8001cc9b34233" /><Relationship Type="http://schemas.openxmlformats.org/officeDocument/2006/relationships/slide" Target="/ppt/slides/slide4.xml" Id="R1b2fc2765181476f" /><Relationship Type="http://schemas.openxmlformats.org/officeDocument/2006/relationships/slide" Target="/ppt/slides/slide5.xml" Id="R387f873f05fd45fc" /><Relationship Type="http://schemas.openxmlformats.org/officeDocument/2006/relationships/slide" Target="/ppt/slides/slide6.xml" Id="R8d5b9c7f7e12411c" /><Relationship Type="http://schemas.openxmlformats.org/officeDocument/2006/relationships/slide" Target="/ppt/slides/slide7.xml" Id="R29af96fd34f144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8d5309c6c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487c3a6984021" /><Relationship Type="http://schemas.openxmlformats.org/officeDocument/2006/relationships/theme" Target="/ppt/slideMasters/theme/theme1.xml" Id="R6364292f6c8e41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2487c3a69840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262e829e646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787a396874d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b8a39dda341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02c494c834f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605c29a7f4c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cb5aa93404f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89992a3174c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 FARM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FARM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9 178 184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1 707 193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10 761 675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46 336 493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147 998 113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LIGO GRUPPEN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KANTARELL AS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ARRAY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CAHE INVEST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EIKELAND INVESTMENT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HAJT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85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bjorn.landsnes@ligo.no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897 311 852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