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d1e425edc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cd4edf4db42c5"/>
  </p:sldMasterIdLst>
  <p:sldIdLst>
    <p:sldId xmlns:r="http://schemas.openxmlformats.org/officeDocument/2006/relationships" id="256" r:id="Re39de03b87994e6f"/>
    <p:sldId xmlns:r="http://schemas.openxmlformats.org/officeDocument/2006/relationships" id="257" r:id="Rfb05be08aa48444b"/>
    <p:sldId xmlns:r="http://schemas.openxmlformats.org/officeDocument/2006/relationships" id="258" r:id="R965d3ac88e1d4104"/>
    <p:sldId xmlns:r="http://schemas.openxmlformats.org/officeDocument/2006/relationships" id="259" r:id="Rda3a90a7b8c94267"/>
    <p:sldId xmlns:r="http://schemas.openxmlformats.org/officeDocument/2006/relationships" id="260" r:id="R3ed477f7076a4011"/>
    <p:sldId xmlns:r="http://schemas.openxmlformats.org/officeDocument/2006/relationships" id="261" r:id="Rc95477aaf87c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cd4edf4db42c5" /><Relationship Type="http://schemas.openxmlformats.org/officeDocument/2006/relationships/slide" Target="/ppt/slides/slide1.xml" Id="Re39de03b87994e6f" /><Relationship Type="http://schemas.openxmlformats.org/officeDocument/2006/relationships/slide" Target="/ppt/slides/slide2.xml" Id="Rfb05be08aa48444b" /><Relationship Type="http://schemas.openxmlformats.org/officeDocument/2006/relationships/slide" Target="/ppt/slides/slide3.xml" Id="R965d3ac88e1d4104" /><Relationship Type="http://schemas.openxmlformats.org/officeDocument/2006/relationships/slide" Target="/ppt/slides/slide4.xml" Id="Rda3a90a7b8c94267" /><Relationship Type="http://schemas.openxmlformats.org/officeDocument/2006/relationships/slide" Target="/ppt/slides/slide5.xml" Id="R3ed477f7076a4011" /><Relationship Type="http://schemas.openxmlformats.org/officeDocument/2006/relationships/slide" Target="/ppt/slides/slide6.xml" Id="Rc95477aaf87c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9523e4529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8390e5364433" /><Relationship Type="http://schemas.openxmlformats.org/officeDocument/2006/relationships/theme" Target="/ppt/slideMasters/theme/theme1.xml" Id="R7a6fcb2eff2d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58390e536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c07eb3e4047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fe76edad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cabb6bd06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13fc3d616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1a965a43e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29856352242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FARM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bjorn.landsnes@ligo.no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897 311 852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