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c6a31a76841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9fc930b8cc4ff5"/>
  </p:sldMasterIdLst>
  <p:sldIdLst>
    <p:sldId xmlns:r="http://schemas.openxmlformats.org/officeDocument/2006/relationships" id="256" r:id="Ra41acc27d0d3485b"/>
    <p:sldId xmlns:r="http://schemas.openxmlformats.org/officeDocument/2006/relationships" id="257" r:id="R6db1ed86abd84e48"/>
    <p:sldId xmlns:r="http://schemas.openxmlformats.org/officeDocument/2006/relationships" id="258" r:id="Ra8bc2adb2fb348e8"/>
    <p:sldId xmlns:r="http://schemas.openxmlformats.org/officeDocument/2006/relationships" id="259" r:id="R8b195f014b4a4941"/>
    <p:sldId xmlns:r="http://schemas.openxmlformats.org/officeDocument/2006/relationships" id="260" r:id="Rb558543aba2c4ccc"/>
    <p:sldId xmlns:r="http://schemas.openxmlformats.org/officeDocument/2006/relationships" id="261" r:id="R4f0cd94b60af472f"/>
    <p:sldId xmlns:r="http://schemas.openxmlformats.org/officeDocument/2006/relationships" id="262" r:id="R40acc97c754f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fc930b8cc4ff5" /><Relationship Type="http://schemas.openxmlformats.org/officeDocument/2006/relationships/slide" Target="/ppt/slides/slide1.xml" Id="Ra41acc27d0d3485b" /><Relationship Type="http://schemas.openxmlformats.org/officeDocument/2006/relationships/slide" Target="/ppt/slides/slide2.xml" Id="R6db1ed86abd84e48" /><Relationship Type="http://schemas.openxmlformats.org/officeDocument/2006/relationships/slide" Target="/ppt/slides/slide3.xml" Id="Ra8bc2adb2fb348e8" /><Relationship Type="http://schemas.openxmlformats.org/officeDocument/2006/relationships/slide" Target="/ppt/slides/slide4.xml" Id="R8b195f014b4a4941" /><Relationship Type="http://schemas.openxmlformats.org/officeDocument/2006/relationships/slide" Target="/ppt/slides/slide5.xml" Id="Rb558543aba2c4ccc" /><Relationship Type="http://schemas.openxmlformats.org/officeDocument/2006/relationships/slide" Target="/ppt/slides/slide6.xml" Id="R4f0cd94b60af472f" /><Relationship Type="http://schemas.openxmlformats.org/officeDocument/2006/relationships/slide" Target="/ppt/slides/slide7.xml" Id="R40acc97c754f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b0374cf9541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9bf466f3b4c16" /><Relationship Type="http://schemas.openxmlformats.org/officeDocument/2006/relationships/theme" Target="/ppt/slideMasters/theme/theme1.xml" Id="Ra0f428825a22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9bf466f3b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20c9f565547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00448cb66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02411838241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e12f5ea554c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23fb01bb6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32a6fe9ef49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9dc367bd2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NTE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4 106 802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1 005 640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5 394 112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JOHN INGVALD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john@nordfjordtrafikk.no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www.nordfjordtrafikk.no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897 051 982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NTE AS</a:t>
            </a:r>
          </a:p>
        </p:txBody>
      </p:sp>
    </p:spTree>
  </p:cSld>
  <p:clrMapOvr>
    <a:masterClrMapping xmlns:a="http://schemas.openxmlformats.org/drawingml/2006/main"/>
  </p:clrMapOvr>
</p:sld>
</file>