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afc777f6144c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4f06bb80c54e3e"/>
  </p:sldMasterIdLst>
  <p:sldIdLst>
    <p:sldId xmlns:r="http://schemas.openxmlformats.org/officeDocument/2006/relationships" id="256" r:id="Rc088802d49e6432a"/>
    <p:sldId xmlns:r="http://schemas.openxmlformats.org/officeDocument/2006/relationships" id="257" r:id="Rb7cb9caad484442c"/>
    <p:sldId xmlns:r="http://schemas.openxmlformats.org/officeDocument/2006/relationships" id="258" r:id="Rcd21926d43a044c5"/>
    <p:sldId xmlns:r="http://schemas.openxmlformats.org/officeDocument/2006/relationships" id="259" r:id="R21c6d96483844344"/>
    <p:sldId xmlns:r="http://schemas.openxmlformats.org/officeDocument/2006/relationships" id="260" r:id="Rea92cdae7e084136"/>
    <p:sldId xmlns:r="http://schemas.openxmlformats.org/officeDocument/2006/relationships" id="261" r:id="R3335b8a8dcd24878"/>
    <p:sldId xmlns:r="http://schemas.openxmlformats.org/officeDocument/2006/relationships" id="262" r:id="R2130ebed7a7e4f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4f06bb80c54e3e" /><Relationship Type="http://schemas.openxmlformats.org/officeDocument/2006/relationships/slide" Target="/ppt/slides/slide1.xml" Id="Rc088802d49e6432a" /><Relationship Type="http://schemas.openxmlformats.org/officeDocument/2006/relationships/slide" Target="/ppt/slides/slide2.xml" Id="Rb7cb9caad484442c" /><Relationship Type="http://schemas.openxmlformats.org/officeDocument/2006/relationships/slide" Target="/ppt/slides/slide3.xml" Id="Rcd21926d43a044c5" /><Relationship Type="http://schemas.openxmlformats.org/officeDocument/2006/relationships/slide" Target="/ppt/slides/slide4.xml" Id="R21c6d96483844344" /><Relationship Type="http://schemas.openxmlformats.org/officeDocument/2006/relationships/slide" Target="/ppt/slides/slide5.xml" Id="Rea92cdae7e084136" /><Relationship Type="http://schemas.openxmlformats.org/officeDocument/2006/relationships/slide" Target="/ppt/slides/slide6.xml" Id="R3335b8a8dcd24878" /><Relationship Type="http://schemas.openxmlformats.org/officeDocument/2006/relationships/slide" Target="/ppt/slides/slide7.xml" Id="R2130ebed7a7e4f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1d18df73f048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621778d3e4270" /><Relationship Type="http://schemas.openxmlformats.org/officeDocument/2006/relationships/theme" Target="/ppt/slideMasters/theme/theme1.xml" Id="Rb50370d1213546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6621778d3e42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2f4da631d49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0467922bb41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5d023f15e42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a01c855434f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beb8a4c0c42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64cd0e56d48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1db6faf614b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SKUDAL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SKUDAL REVISJON &amp; RÅDGIVNING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5 096 007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804 026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608 805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246 693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2 519 051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MAX INVEST AS  –  69,9 %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JOHANSSON KONSULENT &amp; RÅDGIVNING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SKUDAL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Hardangervegen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5224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terje@skudal.biz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www.skudal.biz/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897 050 692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SKUDAL REVISJON &amp; RÅDGIVNING AS</a:t>
            </a:r>
          </a:p>
        </p:txBody>
      </p:sp>
    </p:spTree>
  </p:cSld>
  <p:clrMapOvr>
    <a:masterClrMapping xmlns:a="http://schemas.openxmlformats.org/drawingml/2006/main"/>
  </p:clrMapOvr>
</p:sld>
</file>