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6b8c06e48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bd02ecd8e4604"/>
  </p:sldMasterIdLst>
  <p:sldIdLst>
    <p:sldId xmlns:r="http://schemas.openxmlformats.org/officeDocument/2006/relationships" id="256" r:id="Re24081ebf2b04dba"/>
    <p:sldId xmlns:r="http://schemas.openxmlformats.org/officeDocument/2006/relationships" id="257" r:id="R7fd4c79679564918"/>
    <p:sldId xmlns:r="http://schemas.openxmlformats.org/officeDocument/2006/relationships" id="258" r:id="R8805a7d3e06f4bd6"/>
    <p:sldId xmlns:r="http://schemas.openxmlformats.org/officeDocument/2006/relationships" id="259" r:id="R0d944e1fd2e044fd"/>
    <p:sldId xmlns:r="http://schemas.openxmlformats.org/officeDocument/2006/relationships" id="260" r:id="R0c88501aead94783"/>
    <p:sldId xmlns:r="http://schemas.openxmlformats.org/officeDocument/2006/relationships" id="261" r:id="R0194aeb1bddd49e5"/>
    <p:sldId xmlns:r="http://schemas.openxmlformats.org/officeDocument/2006/relationships" id="262" r:id="R88e0465c1db84f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bd02ecd8e4604" /><Relationship Type="http://schemas.openxmlformats.org/officeDocument/2006/relationships/slide" Target="/ppt/slides/slide1.xml" Id="Re24081ebf2b04dba" /><Relationship Type="http://schemas.openxmlformats.org/officeDocument/2006/relationships/slide" Target="/ppt/slides/slide2.xml" Id="R7fd4c79679564918" /><Relationship Type="http://schemas.openxmlformats.org/officeDocument/2006/relationships/slide" Target="/ppt/slides/slide3.xml" Id="R8805a7d3e06f4bd6" /><Relationship Type="http://schemas.openxmlformats.org/officeDocument/2006/relationships/slide" Target="/ppt/slides/slide4.xml" Id="R0d944e1fd2e044fd" /><Relationship Type="http://schemas.openxmlformats.org/officeDocument/2006/relationships/slide" Target="/ppt/slides/slide5.xml" Id="R0c88501aead94783" /><Relationship Type="http://schemas.openxmlformats.org/officeDocument/2006/relationships/slide" Target="/ppt/slides/slide6.xml" Id="R0194aeb1bddd49e5" /><Relationship Type="http://schemas.openxmlformats.org/officeDocument/2006/relationships/slide" Target="/ppt/slides/slide7.xml" Id="R88e0465c1db84f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19e56feb1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db12d17584fb6" /><Relationship Type="http://schemas.openxmlformats.org/officeDocument/2006/relationships/theme" Target="/ppt/slideMasters/theme/theme1.xml" Id="Rda3f604e92be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db12d1758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0bd97df0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870491cd3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2784559a646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2273d75004f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ac4b4d8a14f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06c4dc77946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7f07fa8c7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ALPHA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60 957 511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27 696 354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